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322" r:id="rId12"/>
    <p:sldId id="323" r:id="rId13"/>
    <p:sldId id="324" r:id="rId14"/>
    <p:sldId id="272"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6" r:id="rId40"/>
    <p:sldId id="299" r:id="rId41"/>
    <p:sldId id="300" r:id="rId42"/>
    <p:sldId id="301" r:id="rId43"/>
    <p:sldId id="302" r:id="rId44"/>
    <p:sldId id="303" r:id="rId45"/>
    <p:sldId id="304" r:id="rId46"/>
    <p:sldId id="305" r:id="rId47"/>
    <p:sldId id="307" r:id="rId48"/>
    <p:sldId id="310" r:id="rId49"/>
    <p:sldId id="308" r:id="rId50"/>
    <p:sldId id="309" r:id="rId51"/>
    <p:sldId id="311" r:id="rId52"/>
    <p:sldId id="312" r:id="rId53"/>
    <p:sldId id="313" r:id="rId54"/>
    <p:sldId id="314" r:id="rId55"/>
    <p:sldId id="31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94580"/>
  </p:normalViewPr>
  <p:slideViewPr>
    <p:cSldViewPr snapToGrid="0" snapToObjects="1">
      <p:cViewPr varScale="1">
        <p:scale>
          <a:sx n="69" d="100"/>
          <a:sy n="69" d="100"/>
        </p:scale>
        <p:origin x="216"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5316D-9E67-4315-B369-BC0F9CCFED7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BC23B37-206F-48F8-8D9A-39B4E120AE1F}">
      <dgm:prSet/>
      <dgm:spPr/>
      <dgm:t>
        <a:bodyPr/>
        <a:lstStyle/>
        <a:p>
          <a:r>
            <a:rPr lang="en-US" dirty="0">
              <a:latin typeface="Times New Roman" panose="02020603050405020304" pitchFamily="18" charset="0"/>
              <a:cs typeface="Times New Roman" panose="02020603050405020304" pitchFamily="18" charset="0"/>
            </a:rPr>
            <a:t>GIT Features</a:t>
          </a:r>
        </a:p>
      </dgm:t>
    </dgm:pt>
    <dgm:pt modelId="{D0B537F9-3039-4976-B372-A627D48B270A}" type="parTrans" cxnId="{C4C2D158-610C-4EE5-BB0B-28E57E18063C}">
      <dgm:prSet/>
      <dgm:spPr/>
      <dgm:t>
        <a:bodyPr/>
        <a:lstStyle/>
        <a:p>
          <a:endParaRPr lang="en-US"/>
        </a:p>
      </dgm:t>
    </dgm:pt>
    <dgm:pt modelId="{F9BE8499-5696-452A-A407-465BB0F88B47}" type="sibTrans" cxnId="{C4C2D158-610C-4EE5-BB0B-28E57E18063C}">
      <dgm:prSet/>
      <dgm:spPr/>
      <dgm:t>
        <a:bodyPr/>
        <a:lstStyle/>
        <a:p>
          <a:endParaRPr lang="en-US"/>
        </a:p>
      </dgm:t>
    </dgm:pt>
    <dgm:pt modelId="{35C17BB5-64E5-4FD3-814E-DCB621FA563B}">
      <dgm:prSet/>
      <dgm:spPr/>
      <dgm:t>
        <a:bodyPr/>
        <a:lstStyle/>
        <a:p>
          <a:r>
            <a:rPr lang="en-US" dirty="0">
              <a:latin typeface="Times New Roman" panose="02020603050405020304" pitchFamily="18" charset="0"/>
              <a:cs typeface="Times New Roman" panose="02020603050405020304" pitchFamily="18" charset="0"/>
            </a:rPr>
            <a:t>3-Tree Architecture</a:t>
          </a:r>
        </a:p>
      </dgm:t>
    </dgm:pt>
    <dgm:pt modelId="{0D1BF5FE-AFE5-4F5F-8A34-1A3351782172}" type="parTrans" cxnId="{21A1FFBC-380B-4FB1-BE15-E20F3E85364D}">
      <dgm:prSet/>
      <dgm:spPr/>
      <dgm:t>
        <a:bodyPr/>
        <a:lstStyle/>
        <a:p>
          <a:endParaRPr lang="en-US"/>
        </a:p>
      </dgm:t>
    </dgm:pt>
    <dgm:pt modelId="{2621778C-E420-46BF-9A81-2CE14E149938}" type="sibTrans" cxnId="{21A1FFBC-380B-4FB1-BE15-E20F3E85364D}">
      <dgm:prSet/>
      <dgm:spPr/>
      <dgm:t>
        <a:bodyPr/>
        <a:lstStyle/>
        <a:p>
          <a:endParaRPr lang="en-US"/>
        </a:p>
      </dgm:t>
    </dgm:pt>
    <dgm:pt modelId="{F649DE79-C1D2-463F-835D-09043256F77A}">
      <dgm:prSet/>
      <dgm:spPr/>
      <dgm:t>
        <a:bodyPr/>
        <a:lstStyle/>
        <a:p>
          <a:r>
            <a:rPr lang="en-US" dirty="0">
              <a:latin typeface="Times New Roman" panose="02020603050405020304" pitchFamily="18" charset="0"/>
              <a:cs typeface="Times New Roman" panose="02020603050405020304" pitchFamily="18" charset="0"/>
            </a:rPr>
            <a:t>GIT – Clone /Commit / Push</a:t>
          </a:r>
        </a:p>
      </dgm:t>
    </dgm:pt>
    <dgm:pt modelId="{B9F23D52-EF3E-4E2A-9F06-1FF29519C738}" type="parTrans" cxnId="{6E2D4B51-3DE4-4C68-99BA-A6188BDE9270}">
      <dgm:prSet/>
      <dgm:spPr/>
      <dgm:t>
        <a:bodyPr/>
        <a:lstStyle/>
        <a:p>
          <a:endParaRPr lang="en-US"/>
        </a:p>
      </dgm:t>
    </dgm:pt>
    <dgm:pt modelId="{53CC9032-7E44-4BF2-940C-E531C017B561}" type="sibTrans" cxnId="{6E2D4B51-3DE4-4C68-99BA-A6188BDE9270}">
      <dgm:prSet/>
      <dgm:spPr/>
      <dgm:t>
        <a:bodyPr/>
        <a:lstStyle/>
        <a:p>
          <a:endParaRPr lang="en-US"/>
        </a:p>
      </dgm:t>
    </dgm:pt>
    <dgm:pt modelId="{49129626-9E64-48C7-944B-E7DDAE0B3D7B}">
      <dgm:prSet/>
      <dgm:spPr/>
      <dgm:t>
        <a:bodyPr/>
        <a:lstStyle/>
        <a:p>
          <a:r>
            <a:rPr lang="en-US" dirty="0">
              <a:latin typeface="Times New Roman" panose="02020603050405020304" pitchFamily="18" charset="0"/>
              <a:cs typeface="Times New Roman" panose="02020603050405020304" pitchFamily="18" charset="0"/>
            </a:rPr>
            <a:t>GIT Hub Projects</a:t>
          </a:r>
        </a:p>
      </dgm:t>
    </dgm:pt>
    <dgm:pt modelId="{ECFC3E55-C0D1-4B09-AE15-90A0F1980288}" type="parTrans" cxnId="{752C5597-28BA-4EB9-97E3-DD9FF32BA0B2}">
      <dgm:prSet/>
      <dgm:spPr/>
      <dgm:t>
        <a:bodyPr/>
        <a:lstStyle/>
        <a:p>
          <a:endParaRPr lang="en-US"/>
        </a:p>
      </dgm:t>
    </dgm:pt>
    <dgm:pt modelId="{DE855F47-57B3-49F1-9F98-E40A66CF0A25}" type="sibTrans" cxnId="{752C5597-28BA-4EB9-97E3-DD9FF32BA0B2}">
      <dgm:prSet/>
      <dgm:spPr/>
      <dgm:t>
        <a:bodyPr/>
        <a:lstStyle/>
        <a:p>
          <a:endParaRPr lang="en-US"/>
        </a:p>
      </dgm:t>
    </dgm:pt>
    <dgm:pt modelId="{5282C775-018A-4F67-A078-8F8F46A8864B}">
      <dgm:prSet/>
      <dgm:spPr/>
      <dgm:t>
        <a:bodyPr/>
        <a:lstStyle/>
        <a:p>
          <a:r>
            <a:rPr lang="en-US" dirty="0">
              <a:latin typeface="Times New Roman" panose="02020603050405020304" pitchFamily="18" charset="0"/>
              <a:cs typeface="Times New Roman" panose="02020603050405020304" pitchFamily="18" charset="0"/>
            </a:rPr>
            <a:t>GIT Hub Management</a:t>
          </a:r>
        </a:p>
      </dgm:t>
    </dgm:pt>
    <dgm:pt modelId="{8990A750-5833-486B-8385-970E4B6A478A}" type="parTrans" cxnId="{110C5931-84A1-448B-8FF6-BA842B115C36}">
      <dgm:prSet/>
      <dgm:spPr/>
      <dgm:t>
        <a:bodyPr/>
        <a:lstStyle/>
        <a:p>
          <a:endParaRPr lang="en-US"/>
        </a:p>
      </dgm:t>
    </dgm:pt>
    <dgm:pt modelId="{C37EE54E-1820-4BD8-AF82-3BBB3BC3B274}" type="sibTrans" cxnId="{110C5931-84A1-448B-8FF6-BA842B115C36}">
      <dgm:prSet/>
      <dgm:spPr/>
      <dgm:t>
        <a:bodyPr/>
        <a:lstStyle/>
        <a:p>
          <a:endParaRPr lang="en-US"/>
        </a:p>
      </dgm:t>
    </dgm:pt>
    <dgm:pt modelId="{7C5731F5-8C17-4306-B4B0-84BD7AE85A55}">
      <dgm:prSet/>
      <dgm:spPr/>
      <dgm:t>
        <a:bodyPr/>
        <a:lstStyle/>
        <a:p>
          <a:r>
            <a:rPr lang="en-US" dirty="0">
              <a:latin typeface="Times New Roman" panose="02020603050405020304" pitchFamily="18" charset="0"/>
              <a:cs typeface="Times New Roman" panose="02020603050405020304" pitchFamily="18" charset="0"/>
            </a:rPr>
            <a:t>GIT Rebase &amp; Merge</a:t>
          </a:r>
        </a:p>
      </dgm:t>
    </dgm:pt>
    <dgm:pt modelId="{C9D31EE8-DCAF-4936-816B-2420246D0B9D}" type="parTrans" cxnId="{951F2574-E38B-4435-876E-7D1CA4FABE74}">
      <dgm:prSet/>
      <dgm:spPr/>
      <dgm:t>
        <a:bodyPr/>
        <a:lstStyle/>
        <a:p>
          <a:endParaRPr lang="en-US"/>
        </a:p>
      </dgm:t>
    </dgm:pt>
    <dgm:pt modelId="{44AE9955-E739-4CC2-8C06-987B493656D7}" type="sibTrans" cxnId="{951F2574-E38B-4435-876E-7D1CA4FABE74}">
      <dgm:prSet/>
      <dgm:spPr/>
      <dgm:t>
        <a:bodyPr/>
        <a:lstStyle/>
        <a:p>
          <a:endParaRPr lang="en-US"/>
        </a:p>
      </dgm:t>
    </dgm:pt>
    <dgm:pt modelId="{9BA1BD89-A2B2-4DCF-86A5-BDC0C1922287}">
      <dgm:prSet/>
      <dgm:spPr/>
      <dgm:t>
        <a:bodyPr/>
        <a:lstStyle/>
        <a:p>
          <a:r>
            <a:rPr lang="en-US" dirty="0">
              <a:latin typeface="Times New Roman" panose="02020603050405020304" pitchFamily="18" charset="0"/>
              <a:cs typeface="Times New Roman" panose="02020603050405020304" pitchFamily="18" charset="0"/>
            </a:rPr>
            <a:t>GIT Stash, Reset, Checkout</a:t>
          </a:r>
        </a:p>
      </dgm:t>
    </dgm:pt>
    <dgm:pt modelId="{589E98F2-B0F4-4B33-9CDF-38C2FFCBCF89}" type="parTrans" cxnId="{93B60206-C5F3-4907-9BD4-0C8A7490B475}">
      <dgm:prSet/>
      <dgm:spPr/>
      <dgm:t>
        <a:bodyPr/>
        <a:lstStyle/>
        <a:p>
          <a:endParaRPr lang="en-US"/>
        </a:p>
      </dgm:t>
    </dgm:pt>
    <dgm:pt modelId="{6D6B2529-2324-4AB7-A27A-D623717E3A57}" type="sibTrans" cxnId="{93B60206-C5F3-4907-9BD4-0C8A7490B475}">
      <dgm:prSet/>
      <dgm:spPr/>
      <dgm:t>
        <a:bodyPr/>
        <a:lstStyle/>
        <a:p>
          <a:endParaRPr lang="en-US"/>
        </a:p>
      </dgm:t>
    </dgm:pt>
    <dgm:pt modelId="{FFBC5ED0-728B-475A-B105-5C961B63A1DB}">
      <dgm:prSet/>
      <dgm:spPr/>
      <dgm:t>
        <a:bodyPr/>
        <a:lstStyle/>
        <a:p>
          <a:r>
            <a:rPr lang="en-US" dirty="0">
              <a:latin typeface="Times New Roman" panose="02020603050405020304" pitchFamily="18" charset="0"/>
              <a:cs typeface="Times New Roman" panose="02020603050405020304" pitchFamily="18" charset="0"/>
            </a:rPr>
            <a:t>GIT Clone, Fetch, Pull</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38A70E81-9C8B-453F-A918-4609049081A7}" type="parTrans" cxnId="{B923A168-3CBA-40B9-A9DE-D5D152A2F3C6}">
      <dgm:prSet/>
      <dgm:spPr/>
      <dgm:t>
        <a:bodyPr/>
        <a:lstStyle/>
        <a:p>
          <a:endParaRPr lang="en-US"/>
        </a:p>
      </dgm:t>
    </dgm:pt>
    <dgm:pt modelId="{3A27BA8B-E3DB-4182-B1B1-3DE431E15F08}" type="sibTrans" cxnId="{B923A168-3CBA-40B9-A9DE-D5D152A2F3C6}">
      <dgm:prSet/>
      <dgm:spPr/>
      <dgm:t>
        <a:bodyPr/>
        <a:lstStyle/>
        <a:p>
          <a:endParaRPr lang="en-US"/>
        </a:p>
      </dgm:t>
    </dgm:pt>
    <dgm:pt modelId="{28FA7E70-B519-194E-8734-891F6BC15E73}" type="pres">
      <dgm:prSet presAssocID="{39B5316D-9E67-4315-B369-BC0F9CCFED77}" presName="vert0" presStyleCnt="0">
        <dgm:presLayoutVars>
          <dgm:dir/>
          <dgm:animOne val="branch"/>
          <dgm:animLvl val="lvl"/>
        </dgm:presLayoutVars>
      </dgm:prSet>
      <dgm:spPr/>
    </dgm:pt>
    <dgm:pt modelId="{0A4D491B-DE51-B94F-9C01-DF6FE4712B3A}" type="pres">
      <dgm:prSet presAssocID="{CBC23B37-206F-48F8-8D9A-39B4E120AE1F}" presName="thickLine" presStyleLbl="alignNode1" presStyleIdx="0" presStyleCnt="8"/>
      <dgm:spPr/>
    </dgm:pt>
    <dgm:pt modelId="{6F8F2267-E7A6-B748-8CE4-C14841D3690D}" type="pres">
      <dgm:prSet presAssocID="{CBC23B37-206F-48F8-8D9A-39B4E120AE1F}" presName="horz1" presStyleCnt="0"/>
      <dgm:spPr/>
    </dgm:pt>
    <dgm:pt modelId="{C939CEFF-6C11-AF4A-AEFE-446D85E05690}" type="pres">
      <dgm:prSet presAssocID="{CBC23B37-206F-48F8-8D9A-39B4E120AE1F}" presName="tx1" presStyleLbl="revTx" presStyleIdx="0" presStyleCnt="8"/>
      <dgm:spPr/>
    </dgm:pt>
    <dgm:pt modelId="{6476E193-9790-A340-AA95-39CB7E536F1B}" type="pres">
      <dgm:prSet presAssocID="{CBC23B37-206F-48F8-8D9A-39B4E120AE1F}" presName="vert1" presStyleCnt="0"/>
      <dgm:spPr/>
    </dgm:pt>
    <dgm:pt modelId="{9E2FEA74-4BCD-9845-AA7E-9B619CB6AFF7}" type="pres">
      <dgm:prSet presAssocID="{35C17BB5-64E5-4FD3-814E-DCB621FA563B}" presName="thickLine" presStyleLbl="alignNode1" presStyleIdx="1" presStyleCnt="8"/>
      <dgm:spPr/>
    </dgm:pt>
    <dgm:pt modelId="{F1E14E35-DDDE-AA45-A36B-76375AADA523}" type="pres">
      <dgm:prSet presAssocID="{35C17BB5-64E5-4FD3-814E-DCB621FA563B}" presName="horz1" presStyleCnt="0"/>
      <dgm:spPr/>
    </dgm:pt>
    <dgm:pt modelId="{E50F37D9-3BCA-D741-B1D3-686FFCE9C03D}" type="pres">
      <dgm:prSet presAssocID="{35C17BB5-64E5-4FD3-814E-DCB621FA563B}" presName="tx1" presStyleLbl="revTx" presStyleIdx="1" presStyleCnt="8"/>
      <dgm:spPr/>
    </dgm:pt>
    <dgm:pt modelId="{FF95FFA9-2698-A542-8D22-F23AC7C5A4B2}" type="pres">
      <dgm:prSet presAssocID="{35C17BB5-64E5-4FD3-814E-DCB621FA563B}" presName="vert1" presStyleCnt="0"/>
      <dgm:spPr/>
    </dgm:pt>
    <dgm:pt modelId="{64F80A14-31F4-5E41-A22F-FF1A2D08E4EC}" type="pres">
      <dgm:prSet presAssocID="{F649DE79-C1D2-463F-835D-09043256F77A}" presName="thickLine" presStyleLbl="alignNode1" presStyleIdx="2" presStyleCnt="8"/>
      <dgm:spPr/>
    </dgm:pt>
    <dgm:pt modelId="{F704EDC1-2121-2D4F-B8C1-0E3DD0134D7D}" type="pres">
      <dgm:prSet presAssocID="{F649DE79-C1D2-463F-835D-09043256F77A}" presName="horz1" presStyleCnt="0"/>
      <dgm:spPr/>
    </dgm:pt>
    <dgm:pt modelId="{E96AFFC5-BBC4-1345-941A-940E6E3B1800}" type="pres">
      <dgm:prSet presAssocID="{F649DE79-C1D2-463F-835D-09043256F77A}" presName="tx1" presStyleLbl="revTx" presStyleIdx="2" presStyleCnt="8"/>
      <dgm:spPr/>
    </dgm:pt>
    <dgm:pt modelId="{822F004A-7077-DD40-BD8E-EEA680DEF068}" type="pres">
      <dgm:prSet presAssocID="{F649DE79-C1D2-463F-835D-09043256F77A}" presName="vert1" presStyleCnt="0"/>
      <dgm:spPr/>
    </dgm:pt>
    <dgm:pt modelId="{B5B61BFB-06FD-4C48-82ED-1335296EEFC6}" type="pres">
      <dgm:prSet presAssocID="{49129626-9E64-48C7-944B-E7DDAE0B3D7B}" presName="thickLine" presStyleLbl="alignNode1" presStyleIdx="3" presStyleCnt="8"/>
      <dgm:spPr/>
    </dgm:pt>
    <dgm:pt modelId="{98EB8D4E-E1B6-A34C-BD7C-AC02058C9009}" type="pres">
      <dgm:prSet presAssocID="{49129626-9E64-48C7-944B-E7DDAE0B3D7B}" presName="horz1" presStyleCnt="0"/>
      <dgm:spPr/>
    </dgm:pt>
    <dgm:pt modelId="{F0AD6E94-6BCA-2645-A94B-6B0CF200C3AC}" type="pres">
      <dgm:prSet presAssocID="{49129626-9E64-48C7-944B-E7DDAE0B3D7B}" presName="tx1" presStyleLbl="revTx" presStyleIdx="3" presStyleCnt="8"/>
      <dgm:spPr/>
    </dgm:pt>
    <dgm:pt modelId="{BCC699DE-9219-FA4E-80F2-6CE41C0859A4}" type="pres">
      <dgm:prSet presAssocID="{49129626-9E64-48C7-944B-E7DDAE0B3D7B}" presName="vert1" presStyleCnt="0"/>
      <dgm:spPr/>
    </dgm:pt>
    <dgm:pt modelId="{FA37A4E2-8FB6-0048-A749-4C8DCE9D4840}" type="pres">
      <dgm:prSet presAssocID="{5282C775-018A-4F67-A078-8F8F46A8864B}" presName="thickLine" presStyleLbl="alignNode1" presStyleIdx="4" presStyleCnt="8"/>
      <dgm:spPr/>
    </dgm:pt>
    <dgm:pt modelId="{7A78195A-8AA6-7D43-BE48-34328949D3DF}" type="pres">
      <dgm:prSet presAssocID="{5282C775-018A-4F67-A078-8F8F46A8864B}" presName="horz1" presStyleCnt="0"/>
      <dgm:spPr/>
    </dgm:pt>
    <dgm:pt modelId="{1DB61245-E7E6-1C4A-89E3-238C55595F06}" type="pres">
      <dgm:prSet presAssocID="{5282C775-018A-4F67-A078-8F8F46A8864B}" presName="tx1" presStyleLbl="revTx" presStyleIdx="4" presStyleCnt="8"/>
      <dgm:spPr/>
    </dgm:pt>
    <dgm:pt modelId="{97A93A89-B87F-6C4E-9E1A-A48AF4FECE9B}" type="pres">
      <dgm:prSet presAssocID="{5282C775-018A-4F67-A078-8F8F46A8864B}" presName="vert1" presStyleCnt="0"/>
      <dgm:spPr/>
    </dgm:pt>
    <dgm:pt modelId="{29EF0568-4F50-AA4C-BA69-322BE1FE349D}" type="pres">
      <dgm:prSet presAssocID="{7C5731F5-8C17-4306-B4B0-84BD7AE85A55}" presName="thickLine" presStyleLbl="alignNode1" presStyleIdx="5" presStyleCnt="8"/>
      <dgm:spPr/>
    </dgm:pt>
    <dgm:pt modelId="{525CD669-37CF-3D40-9A90-282D4A57786A}" type="pres">
      <dgm:prSet presAssocID="{7C5731F5-8C17-4306-B4B0-84BD7AE85A55}" presName="horz1" presStyleCnt="0"/>
      <dgm:spPr/>
    </dgm:pt>
    <dgm:pt modelId="{220A2488-1DA9-9E48-A351-12ED56178C2C}" type="pres">
      <dgm:prSet presAssocID="{7C5731F5-8C17-4306-B4B0-84BD7AE85A55}" presName="tx1" presStyleLbl="revTx" presStyleIdx="5" presStyleCnt="8"/>
      <dgm:spPr/>
    </dgm:pt>
    <dgm:pt modelId="{6F35A03A-7EAA-1C41-AD9C-7CDA0D07993C}" type="pres">
      <dgm:prSet presAssocID="{7C5731F5-8C17-4306-B4B0-84BD7AE85A55}" presName="vert1" presStyleCnt="0"/>
      <dgm:spPr/>
    </dgm:pt>
    <dgm:pt modelId="{7A3CF115-099E-9344-BBB0-75C0F12D2A63}" type="pres">
      <dgm:prSet presAssocID="{9BA1BD89-A2B2-4DCF-86A5-BDC0C1922287}" presName="thickLine" presStyleLbl="alignNode1" presStyleIdx="6" presStyleCnt="8"/>
      <dgm:spPr/>
    </dgm:pt>
    <dgm:pt modelId="{9A7912BB-01F4-4243-BDAC-D6B13C8013F3}" type="pres">
      <dgm:prSet presAssocID="{9BA1BD89-A2B2-4DCF-86A5-BDC0C1922287}" presName="horz1" presStyleCnt="0"/>
      <dgm:spPr/>
    </dgm:pt>
    <dgm:pt modelId="{D9372824-9498-814D-8E6F-6E5F23EADEF1}" type="pres">
      <dgm:prSet presAssocID="{9BA1BD89-A2B2-4DCF-86A5-BDC0C1922287}" presName="tx1" presStyleLbl="revTx" presStyleIdx="6" presStyleCnt="8"/>
      <dgm:spPr/>
    </dgm:pt>
    <dgm:pt modelId="{2500C05F-090F-0344-A861-F5B4BD4FE5F7}" type="pres">
      <dgm:prSet presAssocID="{9BA1BD89-A2B2-4DCF-86A5-BDC0C1922287}" presName="vert1" presStyleCnt="0"/>
      <dgm:spPr/>
    </dgm:pt>
    <dgm:pt modelId="{A5972FA7-062C-6B4B-939A-B09DE3F83C55}" type="pres">
      <dgm:prSet presAssocID="{FFBC5ED0-728B-475A-B105-5C961B63A1DB}" presName="thickLine" presStyleLbl="alignNode1" presStyleIdx="7" presStyleCnt="8"/>
      <dgm:spPr/>
    </dgm:pt>
    <dgm:pt modelId="{E2503E34-49BA-ED4F-B840-EB5751EEC31E}" type="pres">
      <dgm:prSet presAssocID="{FFBC5ED0-728B-475A-B105-5C961B63A1DB}" presName="horz1" presStyleCnt="0"/>
      <dgm:spPr/>
    </dgm:pt>
    <dgm:pt modelId="{90F47A88-902C-C341-99C0-E728E00BF6CC}" type="pres">
      <dgm:prSet presAssocID="{FFBC5ED0-728B-475A-B105-5C961B63A1DB}" presName="tx1" presStyleLbl="revTx" presStyleIdx="7" presStyleCnt="8"/>
      <dgm:spPr/>
    </dgm:pt>
    <dgm:pt modelId="{47709D4A-C655-7F49-9FD6-D3AB0EBB2BEB}" type="pres">
      <dgm:prSet presAssocID="{FFBC5ED0-728B-475A-B105-5C961B63A1DB}" presName="vert1" presStyleCnt="0"/>
      <dgm:spPr/>
    </dgm:pt>
  </dgm:ptLst>
  <dgm:cxnLst>
    <dgm:cxn modelId="{93B60206-C5F3-4907-9BD4-0C8A7490B475}" srcId="{39B5316D-9E67-4315-B369-BC0F9CCFED77}" destId="{9BA1BD89-A2B2-4DCF-86A5-BDC0C1922287}" srcOrd="6" destOrd="0" parTransId="{589E98F2-B0F4-4B33-9CDF-38C2FFCBCF89}" sibTransId="{6D6B2529-2324-4AB7-A27A-D623717E3A57}"/>
    <dgm:cxn modelId="{52604624-C5F6-CC46-8E20-B8BFC9F42A3A}" type="presOf" srcId="{CBC23B37-206F-48F8-8D9A-39B4E120AE1F}" destId="{C939CEFF-6C11-AF4A-AEFE-446D85E05690}" srcOrd="0" destOrd="0" presId="urn:microsoft.com/office/officeart/2008/layout/LinedList"/>
    <dgm:cxn modelId="{F53F6227-6784-514A-8D84-CFE3A0811E0B}" type="presOf" srcId="{F649DE79-C1D2-463F-835D-09043256F77A}" destId="{E96AFFC5-BBC4-1345-941A-940E6E3B1800}" srcOrd="0" destOrd="0" presId="urn:microsoft.com/office/officeart/2008/layout/LinedList"/>
    <dgm:cxn modelId="{B686D929-DE28-F746-B53E-A5A0C55ECB5D}" type="presOf" srcId="{9BA1BD89-A2B2-4DCF-86A5-BDC0C1922287}" destId="{D9372824-9498-814D-8E6F-6E5F23EADEF1}" srcOrd="0" destOrd="0" presId="urn:microsoft.com/office/officeart/2008/layout/LinedList"/>
    <dgm:cxn modelId="{110C5931-84A1-448B-8FF6-BA842B115C36}" srcId="{39B5316D-9E67-4315-B369-BC0F9CCFED77}" destId="{5282C775-018A-4F67-A078-8F8F46A8864B}" srcOrd="4" destOrd="0" parTransId="{8990A750-5833-486B-8385-970E4B6A478A}" sibTransId="{C37EE54E-1820-4BD8-AF82-3BBB3BC3B274}"/>
    <dgm:cxn modelId="{6E2D4B51-3DE4-4C68-99BA-A6188BDE9270}" srcId="{39B5316D-9E67-4315-B369-BC0F9CCFED77}" destId="{F649DE79-C1D2-463F-835D-09043256F77A}" srcOrd="2" destOrd="0" parTransId="{B9F23D52-EF3E-4E2A-9F06-1FF29519C738}" sibTransId="{53CC9032-7E44-4BF2-940C-E531C017B561}"/>
    <dgm:cxn modelId="{C4C2D158-610C-4EE5-BB0B-28E57E18063C}" srcId="{39B5316D-9E67-4315-B369-BC0F9CCFED77}" destId="{CBC23B37-206F-48F8-8D9A-39B4E120AE1F}" srcOrd="0" destOrd="0" parTransId="{D0B537F9-3039-4976-B372-A627D48B270A}" sibTransId="{F9BE8499-5696-452A-A407-465BB0F88B47}"/>
    <dgm:cxn modelId="{83B9E465-F722-9E46-ACCE-486B1E3CACC1}" type="presOf" srcId="{5282C775-018A-4F67-A078-8F8F46A8864B}" destId="{1DB61245-E7E6-1C4A-89E3-238C55595F06}" srcOrd="0" destOrd="0" presId="urn:microsoft.com/office/officeart/2008/layout/LinedList"/>
    <dgm:cxn modelId="{B923A168-3CBA-40B9-A9DE-D5D152A2F3C6}" srcId="{39B5316D-9E67-4315-B369-BC0F9CCFED77}" destId="{FFBC5ED0-728B-475A-B105-5C961B63A1DB}" srcOrd="7" destOrd="0" parTransId="{38A70E81-9C8B-453F-A918-4609049081A7}" sibTransId="{3A27BA8B-E3DB-4182-B1B1-3DE431E15F08}"/>
    <dgm:cxn modelId="{22832B72-54C5-E547-B697-3B8CCF501AF9}" type="presOf" srcId="{35C17BB5-64E5-4FD3-814E-DCB621FA563B}" destId="{E50F37D9-3BCA-D741-B1D3-686FFCE9C03D}" srcOrd="0" destOrd="0" presId="urn:microsoft.com/office/officeart/2008/layout/LinedList"/>
    <dgm:cxn modelId="{951F2574-E38B-4435-876E-7D1CA4FABE74}" srcId="{39B5316D-9E67-4315-B369-BC0F9CCFED77}" destId="{7C5731F5-8C17-4306-B4B0-84BD7AE85A55}" srcOrd="5" destOrd="0" parTransId="{C9D31EE8-DCAF-4936-816B-2420246D0B9D}" sibTransId="{44AE9955-E739-4CC2-8C06-987B493656D7}"/>
    <dgm:cxn modelId="{2F9B328E-930C-1149-B31E-AE3686E72319}" type="presOf" srcId="{7C5731F5-8C17-4306-B4B0-84BD7AE85A55}" destId="{220A2488-1DA9-9E48-A351-12ED56178C2C}" srcOrd="0" destOrd="0" presId="urn:microsoft.com/office/officeart/2008/layout/LinedList"/>
    <dgm:cxn modelId="{752C5597-28BA-4EB9-97E3-DD9FF32BA0B2}" srcId="{39B5316D-9E67-4315-B369-BC0F9CCFED77}" destId="{49129626-9E64-48C7-944B-E7DDAE0B3D7B}" srcOrd="3" destOrd="0" parTransId="{ECFC3E55-C0D1-4B09-AE15-90A0F1980288}" sibTransId="{DE855F47-57B3-49F1-9F98-E40A66CF0A25}"/>
    <dgm:cxn modelId="{21A1FFBC-380B-4FB1-BE15-E20F3E85364D}" srcId="{39B5316D-9E67-4315-B369-BC0F9CCFED77}" destId="{35C17BB5-64E5-4FD3-814E-DCB621FA563B}" srcOrd="1" destOrd="0" parTransId="{0D1BF5FE-AFE5-4F5F-8A34-1A3351782172}" sibTransId="{2621778C-E420-46BF-9A81-2CE14E149938}"/>
    <dgm:cxn modelId="{677C54D0-CADB-B04C-8043-D45B93F6B9B4}" type="presOf" srcId="{39B5316D-9E67-4315-B369-BC0F9CCFED77}" destId="{28FA7E70-B519-194E-8734-891F6BC15E73}" srcOrd="0" destOrd="0" presId="urn:microsoft.com/office/officeart/2008/layout/LinedList"/>
    <dgm:cxn modelId="{C16E57E3-3842-0F4F-9DF4-8605481C9E1A}" type="presOf" srcId="{FFBC5ED0-728B-475A-B105-5C961B63A1DB}" destId="{90F47A88-902C-C341-99C0-E728E00BF6CC}" srcOrd="0" destOrd="0" presId="urn:microsoft.com/office/officeart/2008/layout/LinedList"/>
    <dgm:cxn modelId="{E2968CE7-A413-7C41-B996-A332A29A378A}" type="presOf" srcId="{49129626-9E64-48C7-944B-E7DDAE0B3D7B}" destId="{F0AD6E94-6BCA-2645-A94B-6B0CF200C3AC}" srcOrd="0" destOrd="0" presId="urn:microsoft.com/office/officeart/2008/layout/LinedList"/>
    <dgm:cxn modelId="{9E0B64FA-7809-C04E-8012-91B0E458CD10}" type="presParOf" srcId="{28FA7E70-B519-194E-8734-891F6BC15E73}" destId="{0A4D491B-DE51-B94F-9C01-DF6FE4712B3A}" srcOrd="0" destOrd="0" presId="urn:microsoft.com/office/officeart/2008/layout/LinedList"/>
    <dgm:cxn modelId="{C3200FFC-4370-DE47-B7FE-919A050CFC7C}" type="presParOf" srcId="{28FA7E70-B519-194E-8734-891F6BC15E73}" destId="{6F8F2267-E7A6-B748-8CE4-C14841D3690D}" srcOrd="1" destOrd="0" presId="urn:microsoft.com/office/officeart/2008/layout/LinedList"/>
    <dgm:cxn modelId="{17693EDA-9CBB-D54C-BC42-9CF0980CF9CA}" type="presParOf" srcId="{6F8F2267-E7A6-B748-8CE4-C14841D3690D}" destId="{C939CEFF-6C11-AF4A-AEFE-446D85E05690}" srcOrd="0" destOrd="0" presId="urn:microsoft.com/office/officeart/2008/layout/LinedList"/>
    <dgm:cxn modelId="{E36F93E2-349D-A24F-9A61-2EF4F64918AA}" type="presParOf" srcId="{6F8F2267-E7A6-B748-8CE4-C14841D3690D}" destId="{6476E193-9790-A340-AA95-39CB7E536F1B}" srcOrd="1" destOrd="0" presId="urn:microsoft.com/office/officeart/2008/layout/LinedList"/>
    <dgm:cxn modelId="{A322B216-96C8-5341-9179-961F6CDD5FFD}" type="presParOf" srcId="{28FA7E70-B519-194E-8734-891F6BC15E73}" destId="{9E2FEA74-4BCD-9845-AA7E-9B619CB6AFF7}" srcOrd="2" destOrd="0" presId="urn:microsoft.com/office/officeart/2008/layout/LinedList"/>
    <dgm:cxn modelId="{2FDB683A-FA18-5B48-B59F-75E088F26437}" type="presParOf" srcId="{28FA7E70-B519-194E-8734-891F6BC15E73}" destId="{F1E14E35-DDDE-AA45-A36B-76375AADA523}" srcOrd="3" destOrd="0" presId="urn:microsoft.com/office/officeart/2008/layout/LinedList"/>
    <dgm:cxn modelId="{C252A3B3-0F13-7C44-91E0-F0474A713C01}" type="presParOf" srcId="{F1E14E35-DDDE-AA45-A36B-76375AADA523}" destId="{E50F37D9-3BCA-D741-B1D3-686FFCE9C03D}" srcOrd="0" destOrd="0" presId="urn:microsoft.com/office/officeart/2008/layout/LinedList"/>
    <dgm:cxn modelId="{9297BCD8-C8D9-304A-980F-5C61B4841FCE}" type="presParOf" srcId="{F1E14E35-DDDE-AA45-A36B-76375AADA523}" destId="{FF95FFA9-2698-A542-8D22-F23AC7C5A4B2}" srcOrd="1" destOrd="0" presId="urn:microsoft.com/office/officeart/2008/layout/LinedList"/>
    <dgm:cxn modelId="{10E74A05-4673-4840-A925-EB054BA10161}" type="presParOf" srcId="{28FA7E70-B519-194E-8734-891F6BC15E73}" destId="{64F80A14-31F4-5E41-A22F-FF1A2D08E4EC}" srcOrd="4" destOrd="0" presId="urn:microsoft.com/office/officeart/2008/layout/LinedList"/>
    <dgm:cxn modelId="{C1954497-4BF2-1C43-B379-9F3DE9073F20}" type="presParOf" srcId="{28FA7E70-B519-194E-8734-891F6BC15E73}" destId="{F704EDC1-2121-2D4F-B8C1-0E3DD0134D7D}" srcOrd="5" destOrd="0" presId="urn:microsoft.com/office/officeart/2008/layout/LinedList"/>
    <dgm:cxn modelId="{E87FCEED-13B0-784D-AEC9-CF283E60C0DC}" type="presParOf" srcId="{F704EDC1-2121-2D4F-B8C1-0E3DD0134D7D}" destId="{E96AFFC5-BBC4-1345-941A-940E6E3B1800}" srcOrd="0" destOrd="0" presId="urn:microsoft.com/office/officeart/2008/layout/LinedList"/>
    <dgm:cxn modelId="{EF2B82C7-259F-EF42-9F0A-1CF348922A01}" type="presParOf" srcId="{F704EDC1-2121-2D4F-B8C1-0E3DD0134D7D}" destId="{822F004A-7077-DD40-BD8E-EEA680DEF068}" srcOrd="1" destOrd="0" presId="urn:microsoft.com/office/officeart/2008/layout/LinedList"/>
    <dgm:cxn modelId="{EA58CA5E-E096-F143-BE4B-9413AE4A186B}" type="presParOf" srcId="{28FA7E70-B519-194E-8734-891F6BC15E73}" destId="{B5B61BFB-06FD-4C48-82ED-1335296EEFC6}" srcOrd="6" destOrd="0" presId="urn:microsoft.com/office/officeart/2008/layout/LinedList"/>
    <dgm:cxn modelId="{0EDA529E-5952-D042-BFCC-0BD0C1657368}" type="presParOf" srcId="{28FA7E70-B519-194E-8734-891F6BC15E73}" destId="{98EB8D4E-E1B6-A34C-BD7C-AC02058C9009}" srcOrd="7" destOrd="0" presId="urn:microsoft.com/office/officeart/2008/layout/LinedList"/>
    <dgm:cxn modelId="{E8AEE90C-9024-C441-9342-A58F0A94E838}" type="presParOf" srcId="{98EB8D4E-E1B6-A34C-BD7C-AC02058C9009}" destId="{F0AD6E94-6BCA-2645-A94B-6B0CF200C3AC}" srcOrd="0" destOrd="0" presId="urn:microsoft.com/office/officeart/2008/layout/LinedList"/>
    <dgm:cxn modelId="{63D5D142-3A20-B74F-AC78-566F39DC650B}" type="presParOf" srcId="{98EB8D4E-E1B6-A34C-BD7C-AC02058C9009}" destId="{BCC699DE-9219-FA4E-80F2-6CE41C0859A4}" srcOrd="1" destOrd="0" presId="urn:microsoft.com/office/officeart/2008/layout/LinedList"/>
    <dgm:cxn modelId="{3D2F4E94-AF92-DC49-8136-E64155CC77C4}" type="presParOf" srcId="{28FA7E70-B519-194E-8734-891F6BC15E73}" destId="{FA37A4E2-8FB6-0048-A749-4C8DCE9D4840}" srcOrd="8" destOrd="0" presId="urn:microsoft.com/office/officeart/2008/layout/LinedList"/>
    <dgm:cxn modelId="{CF086B01-F8C0-6F44-84CF-3D0066F2D7E3}" type="presParOf" srcId="{28FA7E70-B519-194E-8734-891F6BC15E73}" destId="{7A78195A-8AA6-7D43-BE48-34328949D3DF}" srcOrd="9" destOrd="0" presId="urn:microsoft.com/office/officeart/2008/layout/LinedList"/>
    <dgm:cxn modelId="{94208CD9-0D7F-2146-9D54-14E675E47FFC}" type="presParOf" srcId="{7A78195A-8AA6-7D43-BE48-34328949D3DF}" destId="{1DB61245-E7E6-1C4A-89E3-238C55595F06}" srcOrd="0" destOrd="0" presId="urn:microsoft.com/office/officeart/2008/layout/LinedList"/>
    <dgm:cxn modelId="{57E7C02F-A4E7-AC48-82AA-F341B7375753}" type="presParOf" srcId="{7A78195A-8AA6-7D43-BE48-34328949D3DF}" destId="{97A93A89-B87F-6C4E-9E1A-A48AF4FECE9B}" srcOrd="1" destOrd="0" presId="urn:microsoft.com/office/officeart/2008/layout/LinedList"/>
    <dgm:cxn modelId="{EBB92E0E-A5CC-9B4A-9CBC-6BA149FA3368}" type="presParOf" srcId="{28FA7E70-B519-194E-8734-891F6BC15E73}" destId="{29EF0568-4F50-AA4C-BA69-322BE1FE349D}" srcOrd="10" destOrd="0" presId="urn:microsoft.com/office/officeart/2008/layout/LinedList"/>
    <dgm:cxn modelId="{7A747972-4285-1D4B-A1A6-6C40A931A4E1}" type="presParOf" srcId="{28FA7E70-B519-194E-8734-891F6BC15E73}" destId="{525CD669-37CF-3D40-9A90-282D4A57786A}" srcOrd="11" destOrd="0" presId="urn:microsoft.com/office/officeart/2008/layout/LinedList"/>
    <dgm:cxn modelId="{9246AE2F-0664-9241-9655-4B45A99DDFC7}" type="presParOf" srcId="{525CD669-37CF-3D40-9A90-282D4A57786A}" destId="{220A2488-1DA9-9E48-A351-12ED56178C2C}" srcOrd="0" destOrd="0" presId="urn:microsoft.com/office/officeart/2008/layout/LinedList"/>
    <dgm:cxn modelId="{7490DCCB-824E-4D44-A253-A962E3B1E963}" type="presParOf" srcId="{525CD669-37CF-3D40-9A90-282D4A57786A}" destId="{6F35A03A-7EAA-1C41-AD9C-7CDA0D07993C}" srcOrd="1" destOrd="0" presId="urn:microsoft.com/office/officeart/2008/layout/LinedList"/>
    <dgm:cxn modelId="{477F12D2-EE12-B447-9483-E08371914D04}" type="presParOf" srcId="{28FA7E70-B519-194E-8734-891F6BC15E73}" destId="{7A3CF115-099E-9344-BBB0-75C0F12D2A63}" srcOrd="12" destOrd="0" presId="urn:microsoft.com/office/officeart/2008/layout/LinedList"/>
    <dgm:cxn modelId="{1440CB2A-5FCC-024A-98CB-CDB27E0FB5BD}" type="presParOf" srcId="{28FA7E70-B519-194E-8734-891F6BC15E73}" destId="{9A7912BB-01F4-4243-BDAC-D6B13C8013F3}" srcOrd="13" destOrd="0" presId="urn:microsoft.com/office/officeart/2008/layout/LinedList"/>
    <dgm:cxn modelId="{64FB7F67-56CC-ED41-A66D-58EBC06F3F61}" type="presParOf" srcId="{9A7912BB-01F4-4243-BDAC-D6B13C8013F3}" destId="{D9372824-9498-814D-8E6F-6E5F23EADEF1}" srcOrd="0" destOrd="0" presId="urn:microsoft.com/office/officeart/2008/layout/LinedList"/>
    <dgm:cxn modelId="{9BA1F0CB-E0DF-404B-9F9F-BBF6DFC34394}" type="presParOf" srcId="{9A7912BB-01F4-4243-BDAC-D6B13C8013F3}" destId="{2500C05F-090F-0344-A861-F5B4BD4FE5F7}" srcOrd="1" destOrd="0" presId="urn:microsoft.com/office/officeart/2008/layout/LinedList"/>
    <dgm:cxn modelId="{95A7EADC-B884-0347-A6E4-F93D3C64E332}" type="presParOf" srcId="{28FA7E70-B519-194E-8734-891F6BC15E73}" destId="{A5972FA7-062C-6B4B-939A-B09DE3F83C55}" srcOrd="14" destOrd="0" presId="urn:microsoft.com/office/officeart/2008/layout/LinedList"/>
    <dgm:cxn modelId="{02E24A25-E4DC-704D-ABD2-09B28381CCD2}" type="presParOf" srcId="{28FA7E70-B519-194E-8734-891F6BC15E73}" destId="{E2503E34-49BA-ED4F-B840-EB5751EEC31E}" srcOrd="15" destOrd="0" presId="urn:microsoft.com/office/officeart/2008/layout/LinedList"/>
    <dgm:cxn modelId="{2EEA9BB1-15D3-F943-88DB-7A5A75FF5448}" type="presParOf" srcId="{E2503E34-49BA-ED4F-B840-EB5751EEC31E}" destId="{90F47A88-902C-C341-99C0-E728E00BF6CC}" srcOrd="0" destOrd="0" presId="urn:microsoft.com/office/officeart/2008/layout/LinedList"/>
    <dgm:cxn modelId="{FCFD950D-7EF2-2441-831D-3C9C43A4E54F}" type="presParOf" srcId="{E2503E34-49BA-ED4F-B840-EB5751EEC31E}" destId="{47709D4A-C655-7F49-9FD6-D3AB0EBB2BE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D491B-DE51-B94F-9C01-DF6FE4712B3A}">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9CEFF-6C11-AF4A-AEFE-446D85E05690}">
      <dsp:nvSpPr>
        <dsp:cNvPr id="0" name=""/>
        <dsp:cNvSpPr/>
      </dsp:nvSpPr>
      <dsp:spPr>
        <a:xfrm>
          <a:off x="0" y="0"/>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Features</a:t>
          </a:r>
        </a:p>
      </dsp:txBody>
      <dsp:txXfrm>
        <a:off x="0" y="0"/>
        <a:ext cx="6900512" cy="692017"/>
      </dsp:txXfrm>
    </dsp:sp>
    <dsp:sp modelId="{9E2FEA74-4BCD-9845-AA7E-9B619CB6AFF7}">
      <dsp:nvSpPr>
        <dsp:cNvPr id="0" name=""/>
        <dsp:cNvSpPr/>
      </dsp:nvSpPr>
      <dsp:spPr>
        <a:xfrm>
          <a:off x="0" y="692017"/>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F37D9-3BCA-D741-B1D3-686FFCE9C03D}">
      <dsp:nvSpPr>
        <dsp:cNvPr id="0" name=""/>
        <dsp:cNvSpPr/>
      </dsp:nvSpPr>
      <dsp:spPr>
        <a:xfrm>
          <a:off x="0" y="692017"/>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3-Tree Architecture</a:t>
          </a:r>
        </a:p>
      </dsp:txBody>
      <dsp:txXfrm>
        <a:off x="0" y="692017"/>
        <a:ext cx="6900512" cy="692017"/>
      </dsp:txXfrm>
    </dsp:sp>
    <dsp:sp modelId="{64F80A14-31F4-5E41-A22F-FF1A2D08E4EC}">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AFFC5-BBC4-1345-941A-940E6E3B1800}">
      <dsp:nvSpPr>
        <dsp:cNvPr id="0" name=""/>
        <dsp:cNvSpPr/>
      </dsp:nvSpPr>
      <dsp:spPr>
        <a:xfrm>
          <a:off x="0" y="1384035"/>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 Clone /Commit / Push</a:t>
          </a:r>
        </a:p>
      </dsp:txBody>
      <dsp:txXfrm>
        <a:off x="0" y="1384035"/>
        <a:ext cx="6900512" cy="692017"/>
      </dsp:txXfrm>
    </dsp:sp>
    <dsp:sp modelId="{B5B61BFB-06FD-4C48-82ED-1335296EEFC6}">
      <dsp:nvSpPr>
        <dsp:cNvPr id="0" name=""/>
        <dsp:cNvSpPr/>
      </dsp:nvSpPr>
      <dsp:spPr>
        <a:xfrm>
          <a:off x="0" y="2076052"/>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D6E94-6BCA-2645-A94B-6B0CF200C3AC}">
      <dsp:nvSpPr>
        <dsp:cNvPr id="0" name=""/>
        <dsp:cNvSpPr/>
      </dsp:nvSpPr>
      <dsp:spPr>
        <a:xfrm>
          <a:off x="0" y="2076052"/>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Hub Projects</a:t>
          </a:r>
        </a:p>
      </dsp:txBody>
      <dsp:txXfrm>
        <a:off x="0" y="2076052"/>
        <a:ext cx="6900512" cy="692017"/>
      </dsp:txXfrm>
    </dsp:sp>
    <dsp:sp modelId="{FA37A4E2-8FB6-0048-A749-4C8DCE9D4840}">
      <dsp:nvSpPr>
        <dsp:cNvPr id="0" name=""/>
        <dsp:cNvSpPr/>
      </dsp:nvSpPr>
      <dsp:spPr>
        <a:xfrm>
          <a:off x="0" y="2768070"/>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61245-E7E6-1C4A-89E3-238C55595F06}">
      <dsp:nvSpPr>
        <dsp:cNvPr id="0" name=""/>
        <dsp:cNvSpPr/>
      </dsp:nvSpPr>
      <dsp:spPr>
        <a:xfrm>
          <a:off x="0" y="2768070"/>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Hub Management</a:t>
          </a:r>
        </a:p>
      </dsp:txBody>
      <dsp:txXfrm>
        <a:off x="0" y="2768070"/>
        <a:ext cx="6900512" cy="692017"/>
      </dsp:txXfrm>
    </dsp:sp>
    <dsp:sp modelId="{29EF0568-4F50-AA4C-BA69-322BE1FE349D}">
      <dsp:nvSpPr>
        <dsp:cNvPr id="0" name=""/>
        <dsp:cNvSpPr/>
      </dsp:nvSpPr>
      <dsp:spPr>
        <a:xfrm>
          <a:off x="0" y="346008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A2488-1DA9-9E48-A351-12ED56178C2C}">
      <dsp:nvSpPr>
        <dsp:cNvPr id="0" name=""/>
        <dsp:cNvSpPr/>
      </dsp:nvSpPr>
      <dsp:spPr>
        <a:xfrm>
          <a:off x="0" y="3460088"/>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Rebase &amp; Merge</a:t>
          </a:r>
        </a:p>
      </dsp:txBody>
      <dsp:txXfrm>
        <a:off x="0" y="3460088"/>
        <a:ext cx="6900512" cy="692017"/>
      </dsp:txXfrm>
    </dsp:sp>
    <dsp:sp modelId="{7A3CF115-099E-9344-BBB0-75C0F12D2A63}">
      <dsp:nvSpPr>
        <dsp:cNvPr id="0" name=""/>
        <dsp:cNvSpPr/>
      </dsp:nvSpPr>
      <dsp:spPr>
        <a:xfrm>
          <a:off x="0" y="415210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72824-9498-814D-8E6F-6E5F23EADEF1}">
      <dsp:nvSpPr>
        <dsp:cNvPr id="0" name=""/>
        <dsp:cNvSpPr/>
      </dsp:nvSpPr>
      <dsp:spPr>
        <a:xfrm>
          <a:off x="0" y="4152105"/>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Stash, Reset, Checkout</a:t>
          </a:r>
        </a:p>
      </dsp:txBody>
      <dsp:txXfrm>
        <a:off x="0" y="4152105"/>
        <a:ext cx="6900512" cy="692017"/>
      </dsp:txXfrm>
    </dsp:sp>
    <dsp:sp modelId="{A5972FA7-062C-6B4B-939A-B09DE3F83C55}">
      <dsp:nvSpPr>
        <dsp:cNvPr id="0" name=""/>
        <dsp:cNvSpPr/>
      </dsp:nvSpPr>
      <dsp:spPr>
        <a:xfrm>
          <a:off x="0" y="484412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47A88-902C-C341-99C0-E728E00BF6CC}">
      <dsp:nvSpPr>
        <dsp:cNvPr id="0" name=""/>
        <dsp:cNvSpPr/>
      </dsp:nvSpPr>
      <dsp:spPr>
        <a:xfrm>
          <a:off x="0" y="4844123"/>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GIT Clone, Fetch, Pull</a:t>
          </a:r>
          <a:r>
            <a:rPr lang="en-IN" sz="3400" kern="1200" dirty="0">
              <a:latin typeface="Times New Roman" panose="02020603050405020304" pitchFamily="18" charset="0"/>
              <a:cs typeface="Times New Roman" panose="02020603050405020304" pitchFamily="18" charset="0"/>
            </a:rPr>
            <a:t> </a:t>
          </a:r>
          <a:endParaRPr lang="en-US" sz="3400" kern="1200" dirty="0">
            <a:latin typeface="Times New Roman" panose="02020603050405020304" pitchFamily="18" charset="0"/>
            <a:cs typeface="Times New Roman" panose="02020603050405020304" pitchFamily="18" charset="0"/>
          </a:endParaRPr>
        </a:p>
      </dsp:txBody>
      <dsp:txXfrm>
        <a:off x="0" y="4844123"/>
        <a:ext cx="6900512" cy="6920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18.456"/>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18.930"/>
    </inkml:context>
    <inkml:brush xml:id="br0">
      <inkml:brushProperty name="width" value="0.05" units="cm"/>
      <inkml:brushProperty name="height" value="0.05" units="cm"/>
    </inkml:brush>
  </inkml:definitions>
  <inkml:trace contextRef="#ctx0" brushRef="#br0">0 28 24575,'0'-15'0,"0"2"0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19.305"/>
    </inkml:context>
    <inkml:brush xml:id="br0">
      <inkml:brushProperty name="width" value="0.05" units="cm"/>
      <inkml:brushProperty name="height" value="0.0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19.648"/>
    </inkml:context>
    <inkml:brush xml:id="br0">
      <inkml:brushProperty name="width" value="0.05" units="cm"/>
      <inkml:brushProperty name="height" value="0.05"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19.820"/>
    </inkml:context>
    <inkml:brush xml:id="br0">
      <inkml:brushProperty name="width" value="0.05" units="cm"/>
      <inkml:brushProperty name="height" value="0.0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7T18:31:22.442"/>
    </inkml:context>
    <inkml:brush xml:id="br0">
      <inkml:brushProperty name="width" value="0.05" units="cm"/>
      <inkml:brushProperty name="height" value="0.05" units="cm"/>
    </inkml:brush>
  </inkml:definitions>
  <inkml:trace contextRef="#ctx0" brushRef="#br0">0 0 24575,'7'7'0,"-2"-2"0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A78FF-E2C5-F24B-ADE4-4702088F2FFF}" type="datetimeFigureOut">
              <a:rPr lang="en-US" smtClean="0"/>
              <a:t>9/8/21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57564-9546-C54A-8851-A154BEB6426A}" type="slidenum">
              <a:rPr lang="en-US" smtClean="0"/>
              <a:t>‹#›</a:t>
            </a:fld>
            <a:endParaRPr lang="en-US"/>
          </a:p>
        </p:txBody>
      </p:sp>
    </p:spTree>
    <p:extLst>
      <p:ext uri="{BB962C8B-B14F-4D97-AF65-F5344CB8AC3E}">
        <p14:creationId xmlns:p14="http://schemas.microsoft.com/office/powerpoint/2010/main" val="723471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A57564-9546-C54A-8851-A154BEB6426A}" type="slidenum">
              <a:rPr lang="en-US" smtClean="0"/>
              <a:t>2</a:t>
            </a:fld>
            <a:endParaRPr lang="en-US"/>
          </a:p>
        </p:txBody>
      </p:sp>
    </p:spTree>
    <p:extLst>
      <p:ext uri="{BB962C8B-B14F-4D97-AF65-F5344CB8AC3E}">
        <p14:creationId xmlns:p14="http://schemas.microsoft.com/office/powerpoint/2010/main" val="58071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579E-F841-C94A-B82C-CC80C0736FE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AEBAED3-3EE3-064D-80FC-AB2F67816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EBE7A2B-4B86-4F40-820F-B456777FC3DC}"/>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DB7F908A-0048-7B4D-87DF-05260C21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A631F-9708-8948-80CE-AEFEF6C33E20}"/>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4293954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0DFA-BAF7-E640-8F98-E15E147871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207058F-A498-BC4D-9554-F9C31F9BF07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6ADBC7-A3CA-E84E-AE09-53891547D8A0}"/>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9AA1B844-5658-4B49-8C8A-23CF3FB78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67C4B-5816-5E48-A824-795731D06925}"/>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2301760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DFCCD0-9A25-1B42-B96C-79BF9E0EC3A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23D358-BA22-864B-9024-DC380BF52B5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A9C6FD-8776-914A-9F0E-2AD8709AD880}"/>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D87508F8-2AD3-4947-96B2-E958422E7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17642-7BE7-8E41-A4BF-86B00F9D6BA2}"/>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3470807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47F4-A147-594B-8700-369B5F3781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B7426E-C3EF-1B43-A077-8536C12C28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B8E72E-355F-5D46-B99E-1111EADF8EB4}"/>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51F19EDE-AEE8-CD44-8218-E570EDE9F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AB6A7-3583-134B-B92B-71A93CD9A59A}"/>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251394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1430-5AC2-B94E-B247-AF7254A439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3E082E9-43D4-514C-91A4-C7E0ECF11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04BEAD-FF42-0E43-8F51-006D9C3E4BFF}"/>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70AB1D9D-1EA5-6240-97EE-FD9EB9B43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1F233-0BB4-D146-8516-303F374F90AD}"/>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1151070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2A30-161B-B043-823D-37D7B29F33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84EDD1-90E7-104E-810A-4030FDD3C4A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2B319A-FFB3-C448-83E1-7C0F8EFD5B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3A6282-0128-074E-8438-7071BE1BD737}"/>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6" name="Footer Placeholder 5">
            <a:extLst>
              <a:ext uri="{FF2B5EF4-FFF2-40B4-BE49-F238E27FC236}">
                <a16:creationId xmlns:a16="http://schemas.microsoft.com/office/drawing/2014/main" id="{F25C01BB-7F4F-7C47-B3CF-9812410A47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77E72-4A53-2942-BCFE-B7A275F64993}"/>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212280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A8CE-9773-BD4B-89AC-D0BEAEB1443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7706E9-C50E-BC46-B518-89A1C30F0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F2CDAF8-027E-D04F-846A-0997A25C31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F6E4474-4669-6747-9C21-CA1E1FBFA6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F69F14-FB02-884B-BCF0-072BDFDD4FE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B02BFD-CF4E-C343-9A9B-7A5ACCA2954E}"/>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8" name="Footer Placeholder 7">
            <a:extLst>
              <a:ext uri="{FF2B5EF4-FFF2-40B4-BE49-F238E27FC236}">
                <a16:creationId xmlns:a16="http://schemas.microsoft.com/office/drawing/2014/main" id="{A25CB3AA-F332-5540-AC80-58E350208D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867967-637F-CE4D-A725-C73A26396979}"/>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1586480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4447-42A4-B145-A645-5A649684D95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9FF14D-9366-3346-ACE3-EE5B1324FD66}"/>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4" name="Footer Placeholder 3">
            <a:extLst>
              <a:ext uri="{FF2B5EF4-FFF2-40B4-BE49-F238E27FC236}">
                <a16:creationId xmlns:a16="http://schemas.microsoft.com/office/drawing/2014/main" id="{1201C62A-26ED-9A43-8555-499C5241B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47865-556A-D942-8D50-81DAC27C889D}"/>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3023222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B94D34-1938-8747-8FC8-4C946BA7D7F5}"/>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3" name="Footer Placeholder 2">
            <a:extLst>
              <a:ext uri="{FF2B5EF4-FFF2-40B4-BE49-F238E27FC236}">
                <a16:creationId xmlns:a16="http://schemas.microsoft.com/office/drawing/2014/main" id="{D75C3253-942F-5E45-A88F-5AA8C5DB9D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9E277-E4DD-6E4C-A1BE-8C84ADFA692C}"/>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375640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01E9-E92D-4047-8352-0A35D6B85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919034D-111F-AC46-9AF5-86CC4968C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01B031D-10CA-054E-B88E-DB9911ADE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AF5BBE-6C51-E044-975E-96067A8F47A4}"/>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6" name="Footer Placeholder 5">
            <a:extLst>
              <a:ext uri="{FF2B5EF4-FFF2-40B4-BE49-F238E27FC236}">
                <a16:creationId xmlns:a16="http://schemas.microsoft.com/office/drawing/2014/main" id="{8158736B-C3B6-BB49-8480-94ACD4109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87C7F-379A-EB45-A95B-E9209D51116B}"/>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337950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DE1C-568A-2044-9914-F38FA128A9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E38567F-6BE5-9F43-8422-F26F2E44CD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17F58B-ADBC-284B-B3AE-34435BEDD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B93C7-4C32-8D45-B4B7-60A777819CEE}"/>
              </a:ext>
            </a:extLst>
          </p:cNvPr>
          <p:cNvSpPr>
            <a:spLocks noGrp="1"/>
          </p:cNvSpPr>
          <p:nvPr>
            <p:ph type="dt" sz="half" idx="10"/>
          </p:nvPr>
        </p:nvSpPr>
        <p:spPr/>
        <p:txBody>
          <a:bodyPr/>
          <a:lstStyle/>
          <a:p>
            <a:fld id="{DFF9BA09-9B9D-AF42-A4E8-7ED95E5FBB9B}" type="datetimeFigureOut">
              <a:rPr lang="en-US" smtClean="0"/>
              <a:t>9/8/21</a:t>
            </a:fld>
            <a:endParaRPr lang="en-US"/>
          </a:p>
        </p:txBody>
      </p:sp>
      <p:sp>
        <p:nvSpPr>
          <p:cNvPr id="6" name="Footer Placeholder 5">
            <a:extLst>
              <a:ext uri="{FF2B5EF4-FFF2-40B4-BE49-F238E27FC236}">
                <a16:creationId xmlns:a16="http://schemas.microsoft.com/office/drawing/2014/main" id="{9C271D35-7658-5044-B51D-128C983BE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35F5C-A3A8-A34A-9861-E2907DEDAA00}"/>
              </a:ext>
            </a:extLst>
          </p:cNvPr>
          <p:cNvSpPr>
            <a:spLocks noGrp="1"/>
          </p:cNvSpPr>
          <p:nvPr>
            <p:ph type="sldNum" sz="quarter" idx="12"/>
          </p:nvPr>
        </p:nvSpPr>
        <p:spPr/>
        <p:txBody>
          <a:bodyPr/>
          <a:lstStyle/>
          <a:p>
            <a:fld id="{A63FCDCD-1CAC-8847-89A8-F9D6A045D47F}" type="slidenum">
              <a:rPr lang="en-US" smtClean="0"/>
              <a:t>‹#›</a:t>
            </a:fld>
            <a:endParaRPr lang="en-US"/>
          </a:p>
        </p:txBody>
      </p:sp>
    </p:spTree>
    <p:extLst>
      <p:ext uri="{BB962C8B-B14F-4D97-AF65-F5344CB8AC3E}">
        <p14:creationId xmlns:p14="http://schemas.microsoft.com/office/powerpoint/2010/main" val="323092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14A780-BE5A-2E40-BBE3-23A0CB37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C150D2E-BD96-794D-9481-AB60BDA59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14C368-B4DA-FC4F-A997-26858DA8E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9BA09-9B9D-AF42-A4E8-7ED95E5FBB9B}" type="datetimeFigureOut">
              <a:rPr lang="en-US" smtClean="0"/>
              <a:t>9/8/21</a:t>
            </a:fld>
            <a:endParaRPr lang="en-US"/>
          </a:p>
        </p:txBody>
      </p:sp>
      <p:sp>
        <p:nvSpPr>
          <p:cNvPr id="5" name="Footer Placeholder 4">
            <a:extLst>
              <a:ext uri="{FF2B5EF4-FFF2-40B4-BE49-F238E27FC236}">
                <a16:creationId xmlns:a16="http://schemas.microsoft.com/office/drawing/2014/main" id="{AF6C63C0-8F68-DC46-84E0-BA020F7503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550513-7F4D-BC4E-B4E3-066BB0107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3FCDCD-1CAC-8847-89A8-F9D6A045D47F}" type="slidenum">
              <a:rPr lang="en-US" smtClean="0"/>
              <a:t>‹#›</a:t>
            </a:fld>
            <a:endParaRPr lang="en-US"/>
          </a:p>
        </p:txBody>
      </p:sp>
    </p:spTree>
    <p:extLst>
      <p:ext uri="{BB962C8B-B14F-4D97-AF65-F5344CB8AC3E}">
        <p14:creationId xmlns:p14="http://schemas.microsoft.com/office/powerpoint/2010/main" val="20800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6.png"/><Relationship Id="rId4" Type="http://schemas.openxmlformats.org/officeDocument/2006/relationships/customXml" Target="../ink/ink2.xml"/><Relationship Id="rId9" Type="http://schemas.openxmlformats.org/officeDocument/2006/relationships/customXml" Target="../ink/ink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53BAD-4A38-4749-9F4A-03071DFD3F5A}"/>
              </a:ext>
            </a:extLst>
          </p:cNvPr>
          <p:cNvSpPr>
            <a:spLocks noGrp="1"/>
          </p:cNvSpPr>
          <p:nvPr>
            <p:ph type="ctrTitle"/>
          </p:nvPr>
        </p:nvSpPr>
        <p:spPr>
          <a:xfrm>
            <a:off x="1008216" y="3140388"/>
            <a:ext cx="3682537" cy="928726"/>
          </a:xfrm>
        </p:spPr>
        <p:txBody>
          <a:bodyPr>
            <a:normAutofit/>
          </a:bodyPr>
          <a:lstStyle/>
          <a:p>
            <a:pPr algn="l"/>
            <a:r>
              <a:rPr lang="en-US" sz="4000" dirty="0"/>
              <a:t>DevOps  Unit 2 :  </a:t>
            </a: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F7397821-0246-564C-B68F-75F1646A5999}"/>
              </a:ext>
            </a:extLst>
          </p:cNvPr>
          <p:cNvGraphicFramePr>
            <a:graphicFrameLocks noGrp="1"/>
          </p:cNvGraphicFramePr>
          <p:nvPr>
            <p:extLst>
              <p:ext uri="{D42A27DB-BD31-4B8C-83A1-F6EECF244321}">
                <p14:modId xmlns:p14="http://schemas.microsoft.com/office/powerpoint/2010/main" val="3611003827"/>
              </p:ext>
            </p:extLst>
          </p:nvPr>
        </p:nvGraphicFramePr>
        <p:xfrm>
          <a:off x="5335636" y="2971621"/>
          <a:ext cx="6211481" cy="1455934"/>
        </p:xfrm>
        <a:graphic>
          <a:graphicData uri="http://schemas.openxmlformats.org/drawingml/2006/table">
            <a:tbl>
              <a:tblPr>
                <a:noFill/>
                <a:tableStyleId>{5C22544A-7EE6-4342-B048-85BDC9FD1C3A}</a:tableStyleId>
              </a:tblPr>
              <a:tblGrid>
                <a:gridCol w="6211481">
                  <a:extLst>
                    <a:ext uri="{9D8B030D-6E8A-4147-A177-3AD203B41FA5}">
                      <a16:colId xmlns:a16="http://schemas.microsoft.com/office/drawing/2014/main" val="957453099"/>
                    </a:ext>
                  </a:extLst>
                </a:gridCol>
              </a:tblGrid>
              <a:tr h="1455934">
                <a:tc>
                  <a:txBody>
                    <a:bodyPr/>
                    <a:lstStyle/>
                    <a:p>
                      <a:pPr algn="l">
                        <a:lnSpc>
                          <a:spcPct val="150000"/>
                        </a:lnSpc>
                        <a:tabLst>
                          <a:tab pos="228600" algn="l"/>
                        </a:tabLst>
                      </a:pPr>
                      <a:r>
                        <a:rPr lang="en-US" sz="4400" dirty="0">
                          <a:solidFill>
                            <a:schemeClr val="tx1">
                              <a:lumMod val="75000"/>
                              <a:lumOff val="25000"/>
                            </a:schemeClr>
                          </a:solidFill>
                          <a:effectLst/>
                          <a:latin typeface="Times New Roman" panose="02020603050405020304" pitchFamily="18" charset="0"/>
                          <a:cs typeface="Times New Roman" panose="02020603050405020304" pitchFamily="18" charset="0"/>
                        </a:rPr>
                        <a:t>Version Control-GIT</a:t>
                      </a:r>
                      <a:endParaRPr lang="en-IN" sz="44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2336" marR="691515" marT="201168" marB="201168">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3420449027"/>
                  </a:ext>
                </a:extLst>
              </a:tr>
            </a:tbl>
          </a:graphicData>
        </a:graphic>
      </p:graphicFrame>
      <p:pic>
        <p:nvPicPr>
          <p:cNvPr id="6" name="Picture 5">
            <a:extLst>
              <a:ext uri="{FF2B5EF4-FFF2-40B4-BE49-F238E27FC236}">
                <a16:creationId xmlns:a16="http://schemas.microsoft.com/office/drawing/2014/main" id="{23F98FE1-A447-5947-A7BE-A9B7E94B9AE6}"/>
              </a:ext>
            </a:extLst>
          </p:cNvPr>
          <p:cNvPicPr>
            <a:picLocks noChangeAspect="1"/>
          </p:cNvPicPr>
          <p:nvPr/>
        </p:nvPicPr>
        <p:blipFill>
          <a:blip r:embed="rId2"/>
          <a:stretch>
            <a:fillRect/>
          </a:stretch>
        </p:blipFill>
        <p:spPr>
          <a:xfrm>
            <a:off x="1960056" y="4587257"/>
            <a:ext cx="1752600" cy="1752600"/>
          </a:xfrm>
          <a:prstGeom prst="rect">
            <a:avLst/>
          </a:prstGeom>
        </p:spPr>
      </p:pic>
    </p:spTree>
    <p:extLst>
      <p:ext uri="{BB962C8B-B14F-4D97-AF65-F5344CB8AC3E}">
        <p14:creationId xmlns:p14="http://schemas.microsoft.com/office/powerpoint/2010/main" val="81353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87647-637F-7543-8B0D-E50EB5D6ECD5}"/>
              </a:ext>
            </a:extLst>
          </p:cNvPr>
          <p:cNvSpPr>
            <a:spLocks noGrp="1"/>
          </p:cNvSpPr>
          <p:nvPr>
            <p:ph idx="1"/>
          </p:nvPr>
        </p:nvSpPr>
        <p:spPr>
          <a:xfrm>
            <a:off x="838200" y="1253331"/>
            <a:ext cx="10515600" cy="4351338"/>
          </a:xfrm>
        </p:spPr>
        <p:txBody>
          <a:bodyPr>
            <a:normAutofit/>
          </a:bodyPr>
          <a:lstStyle/>
          <a:p>
            <a:r>
              <a:rPr lang="en-IN" sz="2400" dirty="0">
                <a:latin typeface="Times New Roman" panose="02020603050405020304" pitchFamily="18" charset="0"/>
                <a:cs typeface="Times New Roman" panose="02020603050405020304" pitchFamily="18" charset="0"/>
              </a:rPr>
              <a:t>Except for pushing and pulling the code, the user can work offline in DVCS </a:t>
            </a:r>
          </a:p>
          <a:p>
            <a:r>
              <a:rPr lang="en-IN" sz="2400" dirty="0">
                <a:latin typeface="Times New Roman" panose="02020603050405020304" pitchFamily="18" charset="0"/>
                <a:cs typeface="Times New Roman" panose="02020603050405020304" pitchFamily="18" charset="0"/>
              </a:rPr>
              <a:t>DVCS is fast compared to CVCS because you don't have to contact the central server for every command </a:t>
            </a:r>
          </a:p>
          <a:p>
            <a:r>
              <a:rPr lang="en-IN" sz="2400" dirty="0">
                <a:latin typeface="Times New Roman" panose="02020603050405020304" pitchFamily="18" charset="0"/>
                <a:cs typeface="Times New Roman" panose="02020603050405020304" pitchFamily="18" charset="0"/>
              </a:rPr>
              <a:t>Merging and branching the changes in DVCS is very easy </a:t>
            </a:r>
          </a:p>
          <a:p>
            <a:r>
              <a:rPr lang="en-IN" sz="2400" dirty="0">
                <a:latin typeface="Times New Roman" panose="02020603050405020304" pitchFamily="18" charset="0"/>
                <a:cs typeface="Times New Roman" panose="02020603050405020304" pitchFamily="18" charset="0"/>
              </a:rPr>
              <a:t>Performance of DVCS is better </a:t>
            </a:r>
          </a:p>
          <a:p>
            <a:r>
              <a:rPr lang="en-IN" sz="2400" dirty="0">
                <a:latin typeface="Times New Roman" panose="02020603050405020304" pitchFamily="18" charset="0"/>
                <a:cs typeface="Times New Roman" panose="02020603050405020304" pitchFamily="18" charset="0"/>
              </a:rPr>
              <a:t>Even if the main server crashes, code will be stored in the local systems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20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850B-EA06-6C48-AC9A-756285EC4341}"/>
              </a:ext>
            </a:extLst>
          </p:cNvPr>
          <p:cNvSpPr>
            <a:spLocks noGrp="1"/>
          </p:cNvSpPr>
          <p:nvPr>
            <p:ph type="title"/>
          </p:nvPr>
        </p:nvSpPr>
        <p:spPr/>
        <p:txBody>
          <a:bodyPr/>
          <a:lstStyle/>
          <a:p>
            <a:r>
              <a:rPr lang="en-US" dirty="0"/>
              <a:t>Architecture of GIT</a:t>
            </a:r>
          </a:p>
        </p:txBody>
      </p:sp>
      <p:sp>
        <p:nvSpPr>
          <p:cNvPr id="3" name="Content Placeholder 2">
            <a:extLst>
              <a:ext uri="{FF2B5EF4-FFF2-40B4-BE49-F238E27FC236}">
                <a16:creationId xmlns:a16="http://schemas.microsoft.com/office/drawing/2014/main" id="{B7F355DD-96A2-FE47-AD94-9BB65D425EEE}"/>
              </a:ext>
            </a:extLst>
          </p:cNvPr>
          <p:cNvSpPr>
            <a:spLocks noGrp="1"/>
          </p:cNvSpPr>
          <p:nvPr>
            <p:ph idx="1"/>
          </p:nvPr>
        </p:nvSpPr>
        <p:spPr/>
        <p:txBody>
          <a:bodyPr/>
          <a:lstStyle/>
          <a:p>
            <a:r>
              <a:rPr lang="en-IN" dirty="0"/>
              <a:t>A distributed system is one that allows collaborators to access the central repository using a VCS, even from the remotest corner of the world. </a:t>
            </a:r>
          </a:p>
          <a:p>
            <a:r>
              <a:rPr lang="en-IN" dirty="0"/>
              <a:t>As Git maintains a snapshot every time a user pulls a file, the risk of data loss due to system failure or lack of Internet connection is mitigated. </a:t>
            </a:r>
          </a:p>
          <a:p>
            <a:r>
              <a:rPr lang="en-IN" dirty="0"/>
              <a:t>Users are allowed to work on the same bit of code simultaneously without getting interfered by others.</a:t>
            </a:r>
            <a:endParaRPr lang="en-US" dirty="0"/>
          </a:p>
        </p:txBody>
      </p:sp>
    </p:spTree>
    <p:extLst>
      <p:ext uri="{BB962C8B-B14F-4D97-AF65-F5344CB8AC3E}">
        <p14:creationId xmlns:p14="http://schemas.microsoft.com/office/powerpoint/2010/main" val="223877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5E0-EDF0-164B-A42D-11EFB32B19A6}"/>
              </a:ext>
            </a:extLst>
          </p:cNvPr>
          <p:cNvSpPr>
            <a:spLocks noGrp="1"/>
          </p:cNvSpPr>
          <p:nvPr>
            <p:ph type="title"/>
          </p:nvPr>
        </p:nvSpPr>
        <p:spPr/>
        <p:txBody>
          <a:bodyPr/>
          <a:lstStyle/>
          <a:p>
            <a:r>
              <a:rPr lang="en-IN" b="1" dirty="0"/>
              <a:t>The three layers are:</a:t>
            </a:r>
            <a:br>
              <a:rPr lang="en-IN" dirty="0"/>
            </a:br>
            <a:endParaRPr lang="en-US" dirty="0"/>
          </a:p>
        </p:txBody>
      </p:sp>
      <p:sp>
        <p:nvSpPr>
          <p:cNvPr id="3" name="Content Placeholder 2">
            <a:extLst>
              <a:ext uri="{FF2B5EF4-FFF2-40B4-BE49-F238E27FC236}">
                <a16:creationId xmlns:a16="http://schemas.microsoft.com/office/drawing/2014/main" id="{AF4484B5-DBB5-8F45-A246-E945D8C9BC1C}"/>
              </a:ext>
            </a:extLst>
          </p:cNvPr>
          <p:cNvSpPr>
            <a:spLocks noGrp="1"/>
          </p:cNvSpPr>
          <p:nvPr>
            <p:ph idx="1"/>
          </p:nvPr>
        </p:nvSpPr>
        <p:spPr/>
        <p:txBody>
          <a:bodyPr>
            <a:normAutofit fontScale="92500"/>
          </a:bodyPr>
          <a:lstStyle/>
          <a:p>
            <a:r>
              <a:rPr lang="en-IN" b="1" dirty="0"/>
              <a:t>Working directory</a:t>
            </a:r>
            <a:r>
              <a:rPr lang="en-IN" dirty="0"/>
              <a:t>: This is created when a Git project is initialized onto your local machine and allows you to edit the source code copied.</a:t>
            </a:r>
          </a:p>
          <a:p>
            <a:r>
              <a:rPr lang="en-IN" b="1" dirty="0"/>
              <a:t>Staging area</a:t>
            </a:r>
            <a:r>
              <a:rPr lang="en-IN" dirty="0"/>
              <a:t>: Post the edits, the code is staged in the staging area by applying the command, </a:t>
            </a:r>
            <a:r>
              <a:rPr lang="en-IN" b="1" dirty="0"/>
              <a:t>git add</a:t>
            </a:r>
            <a:r>
              <a:rPr lang="en-IN" dirty="0"/>
              <a:t>. This displays a preview for the next stage. In case further modifications are made in the working directory, the snapshots for these two layers will be different. However, these can be synced by using the same ‘git add’ command.</a:t>
            </a:r>
          </a:p>
          <a:p>
            <a:r>
              <a:rPr lang="en-IN" b="1" dirty="0"/>
              <a:t>Local repository</a:t>
            </a:r>
            <a:r>
              <a:rPr lang="en-IN" dirty="0"/>
              <a:t>: If no further edits are required to be done, then you can go ahead and apply the </a:t>
            </a:r>
            <a:r>
              <a:rPr lang="en-IN" b="1" dirty="0"/>
              <a:t>git commit</a:t>
            </a:r>
            <a:r>
              <a:rPr lang="en-IN" dirty="0"/>
              <a:t> command. This replicates the latest snapshots in all three stages, making them in sync with each other.</a:t>
            </a:r>
          </a:p>
          <a:p>
            <a:endParaRPr lang="en-US" dirty="0"/>
          </a:p>
        </p:txBody>
      </p:sp>
    </p:spTree>
    <p:extLst>
      <p:ext uri="{BB962C8B-B14F-4D97-AF65-F5344CB8AC3E}">
        <p14:creationId xmlns:p14="http://schemas.microsoft.com/office/powerpoint/2010/main" val="282427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FFD8-AB50-0549-80C7-3F1B0A7663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C2E668-89D2-964E-8B29-9692B709CBBE}"/>
              </a:ext>
            </a:extLst>
          </p:cNvPr>
          <p:cNvPicPr>
            <a:picLocks noGrp="1" noChangeAspect="1"/>
          </p:cNvPicPr>
          <p:nvPr>
            <p:ph idx="1"/>
          </p:nvPr>
        </p:nvPicPr>
        <p:blipFill>
          <a:blip r:embed="rId2"/>
          <a:stretch>
            <a:fillRect/>
          </a:stretch>
        </p:blipFill>
        <p:spPr>
          <a:xfrm>
            <a:off x="298580" y="365125"/>
            <a:ext cx="11625942" cy="6127750"/>
          </a:xfrm>
        </p:spPr>
      </p:pic>
    </p:spTree>
    <p:extLst>
      <p:ext uri="{BB962C8B-B14F-4D97-AF65-F5344CB8AC3E}">
        <p14:creationId xmlns:p14="http://schemas.microsoft.com/office/powerpoint/2010/main" val="240824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1AD5-6C4E-4242-8D3B-39C8576CBB2D}"/>
              </a:ext>
            </a:extLst>
          </p:cNvPr>
          <p:cNvSpPr>
            <a:spLocks noGrp="1"/>
          </p:cNvSpPr>
          <p:nvPr>
            <p:ph type="title"/>
          </p:nvPr>
        </p:nvSpPr>
        <p:spPr/>
        <p:txBody>
          <a:bodyPr/>
          <a:lstStyle/>
          <a:p>
            <a:r>
              <a:rPr lang="en-US" dirty="0"/>
              <a:t>How to use Git and create GITHUB account</a:t>
            </a:r>
          </a:p>
        </p:txBody>
      </p:sp>
      <p:sp>
        <p:nvSpPr>
          <p:cNvPr id="3" name="Content Placeholder 2">
            <a:extLst>
              <a:ext uri="{FF2B5EF4-FFF2-40B4-BE49-F238E27FC236}">
                <a16:creationId xmlns:a16="http://schemas.microsoft.com/office/drawing/2014/main" id="{BD9E7C4B-F5DB-494A-936F-D102CF0D2209}"/>
              </a:ext>
            </a:extLst>
          </p:cNvPr>
          <p:cNvSpPr>
            <a:spLocks noGrp="1"/>
          </p:cNvSpPr>
          <p:nvPr>
            <p:ph idx="1"/>
          </p:nvPr>
        </p:nvSpPr>
        <p:spPr/>
        <p:txBody>
          <a:bodyPr/>
          <a:lstStyle/>
          <a:p>
            <a:r>
              <a:rPr lang="en-US" dirty="0" err="1"/>
              <a:t>Sudo</a:t>
            </a:r>
            <a:r>
              <a:rPr lang="en-US" dirty="0"/>
              <a:t> SU</a:t>
            </a:r>
          </a:p>
          <a:p>
            <a:r>
              <a:rPr lang="en-US" dirty="0"/>
              <a:t>Yum update</a:t>
            </a:r>
          </a:p>
          <a:p>
            <a:r>
              <a:rPr lang="en-US" dirty="0"/>
              <a:t>Yum install get –y</a:t>
            </a:r>
          </a:p>
          <a:p>
            <a:r>
              <a:rPr lang="en-US" dirty="0"/>
              <a:t>Get –version</a:t>
            </a:r>
          </a:p>
          <a:p>
            <a:r>
              <a:rPr lang="en-US" dirty="0"/>
              <a:t>Get config  --global user  name “  </a:t>
            </a:r>
            <a:r>
              <a:rPr lang="en-US" dirty="0" err="1"/>
              <a:t>abc</a:t>
            </a:r>
            <a:r>
              <a:rPr lang="en-US" dirty="0"/>
              <a:t>/ </a:t>
            </a:r>
            <a:r>
              <a:rPr lang="en-US" dirty="0" err="1"/>
              <a:t>xyz</a:t>
            </a:r>
            <a:r>
              <a:rPr lang="en-US" dirty="0"/>
              <a:t>”</a:t>
            </a:r>
          </a:p>
          <a:p>
            <a:r>
              <a:rPr lang="en-US" dirty="0"/>
              <a:t> Get config –global user email “</a:t>
            </a:r>
            <a:r>
              <a:rPr lang="en-US" dirty="0" err="1"/>
              <a:t>abc@gmail.com</a:t>
            </a:r>
            <a:r>
              <a:rPr lang="en-US"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7EDBFC8-BD1E-CB4B-8764-AD944A308199}"/>
                  </a:ext>
                </a:extLst>
              </p14:cNvPr>
              <p14:cNvContentPartPr/>
              <p14:nvPr/>
            </p14:nvContentPartPr>
            <p14:xfrm>
              <a:off x="3271000" y="2358147"/>
              <a:ext cx="360" cy="360"/>
            </p14:xfrm>
          </p:contentPart>
        </mc:Choice>
        <mc:Fallback xmlns="">
          <p:pic>
            <p:nvPicPr>
              <p:cNvPr id="4" name="Ink 3">
                <a:extLst>
                  <a:ext uri="{FF2B5EF4-FFF2-40B4-BE49-F238E27FC236}">
                    <a16:creationId xmlns:a16="http://schemas.microsoft.com/office/drawing/2014/main" id="{57EDBFC8-BD1E-CB4B-8764-AD944A308199}"/>
                  </a:ext>
                </a:extLst>
              </p:cNvPr>
              <p:cNvPicPr/>
              <p:nvPr/>
            </p:nvPicPr>
            <p:blipFill>
              <a:blip r:embed="rId3"/>
              <a:stretch>
                <a:fillRect/>
              </a:stretch>
            </p:blipFill>
            <p:spPr>
              <a:xfrm>
                <a:off x="3262000" y="2349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EE6C155-6A21-2440-BA2E-F4CDBEB95655}"/>
                  </a:ext>
                </a:extLst>
              </p14:cNvPr>
              <p14:cNvContentPartPr/>
              <p14:nvPr/>
            </p14:nvContentPartPr>
            <p14:xfrm>
              <a:off x="3175600" y="2171307"/>
              <a:ext cx="360" cy="10440"/>
            </p14:xfrm>
          </p:contentPart>
        </mc:Choice>
        <mc:Fallback xmlns="">
          <p:pic>
            <p:nvPicPr>
              <p:cNvPr id="5" name="Ink 4">
                <a:extLst>
                  <a:ext uri="{FF2B5EF4-FFF2-40B4-BE49-F238E27FC236}">
                    <a16:creationId xmlns:a16="http://schemas.microsoft.com/office/drawing/2014/main" id="{3EE6C155-6A21-2440-BA2E-F4CDBEB95655}"/>
                  </a:ext>
                </a:extLst>
              </p:cNvPr>
              <p:cNvPicPr/>
              <p:nvPr/>
            </p:nvPicPr>
            <p:blipFill>
              <a:blip r:embed="rId5"/>
              <a:stretch>
                <a:fillRect/>
              </a:stretch>
            </p:blipFill>
            <p:spPr>
              <a:xfrm>
                <a:off x="3166600" y="2162307"/>
                <a:ext cx="18000" cy="28080"/>
              </a:xfrm>
              <a:prstGeom prst="rect">
                <a:avLst/>
              </a:prstGeom>
            </p:spPr>
          </p:pic>
        </mc:Fallback>
      </mc:AlternateContent>
      <p:grpSp>
        <p:nvGrpSpPr>
          <p:cNvPr id="9" name="Group 8">
            <a:extLst>
              <a:ext uri="{FF2B5EF4-FFF2-40B4-BE49-F238E27FC236}">
                <a16:creationId xmlns:a16="http://schemas.microsoft.com/office/drawing/2014/main" id="{157EADC2-A8E0-A748-8FC7-D754C8D9FBD6}"/>
              </a:ext>
            </a:extLst>
          </p:cNvPr>
          <p:cNvGrpSpPr/>
          <p:nvPr/>
        </p:nvGrpSpPr>
        <p:grpSpPr>
          <a:xfrm>
            <a:off x="2898040" y="2154387"/>
            <a:ext cx="360" cy="360"/>
            <a:chOff x="2898040" y="2154387"/>
            <a:chExt cx="360" cy="3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E645CEF-C788-6346-B2A3-9B774222242A}"/>
                    </a:ext>
                  </a:extLst>
                </p14:cNvPr>
                <p14:cNvContentPartPr/>
                <p14:nvPr/>
              </p14:nvContentPartPr>
              <p14:xfrm>
                <a:off x="2898040" y="2154387"/>
                <a:ext cx="360" cy="360"/>
              </p14:xfrm>
            </p:contentPart>
          </mc:Choice>
          <mc:Fallback xmlns="">
            <p:pic>
              <p:nvPicPr>
                <p:cNvPr id="6" name="Ink 5">
                  <a:extLst>
                    <a:ext uri="{FF2B5EF4-FFF2-40B4-BE49-F238E27FC236}">
                      <a16:creationId xmlns:a16="http://schemas.microsoft.com/office/drawing/2014/main" id="{4E645CEF-C788-6346-B2A3-9B774222242A}"/>
                    </a:ext>
                  </a:extLst>
                </p:cNvPr>
                <p:cNvPicPr/>
                <p:nvPr/>
              </p:nvPicPr>
              <p:blipFill>
                <a:blip r:embed="rId3"/>
                <a:stretch>
                  <a:fillRect/>
                </a:stretch>
              </p:blipFill>
              <p:spPr>
                <a:xfrm>
                  <a:off x="2889400" y="2145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F7C24F2-6648-6D4F-9F30-09CFD4E492E5}"/>
                    </a:ext>
                  </a:extLst>
                </p14:cNvPr>
                <p14:cNvContentPartPr/>
                <p14:nvPr/>
              </p14:nvContentPartPr>
              <p14:xfrm>
                <a:off x="2898040" y="2154387"/>
                <a:ext cx="360" cy="360"/>
              </p14:xfrm>
            </p:contentPart>
          </mc:Choice>
          <mc:Fallback xmlns="">
            <p:pic>
              <p:nvPicPr>
                <p:cNvPr id="7" name="Ink 6">
                  <a:extLst>
                    <a:ext uri="{FF2B5EF4-FFF2-40B4-BE49-F238E27FC236}">
                      <a16:creationId xmlns:a16="http://schemas.microsoft.com/office/drawing/2014/main" id="{6F7C24F2-6648-6D4F-9F30-09CFD4E492E5}"/>
                    </a:ext>
                  </a:extLst>
                </p:cNvPr>
                <p:cNvPicPr/>
                <p:nvPr/>
              </p:nvPicPr>
              <p:blipFill>
                <a:blip r:embed="rId3"/>
                <a:stretch>
                  <a:fillRect/>
                </a:stretch>
              </p:blipFill>
              <p:spPr>
                <a:xfrm>
                  <a:off x="2889400" y="2145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8584F0E-FB12-964D-A918-E3D1E789BB7B}"/>
                    </a:ext>
                  </a:extLst>
                </p14:cNvPr>
                <p14:cNvContentPartPr/>
                <p14:nvPr/>
              </p14:nvContentPartPr>
              <p14:xfrm>
                <a:off x="2898040" y="2154387"/>
                <a:ext cx="360" cy="360"/>
              </p14:xfrm>
            </p:contentPart>
          </mc:Choice>
          <mc:Fallback xmlns="">
            <p:pic>
              <p:nvPicPr>
                <p:cNvPr id="8" name="Ink 7">
                  <a:extLst>
                    <a:ext uri="{FF2B5EF4-FFF2-40B4-BE49-F238E27FC236}">
                      <a16:creationId xmlns:a16="http://schemas.microsoft.com/office/drawing/2014/main" id="{98584F0E-FB12-964D-A918-E3D1E789BB7B}"/>
                    </a:ext>
                  </a:extLst>
                </p:cNvPr>
                <p:cNvPicPr/>
                <p:nvPr/>
              </p:nvPicPr>
              <p:blipFill>
                <a:blip r:embed="rId3"/>
                <a:stretch>
                  <a:fillRect/>
                </a:stretch>
              </p:blipFill>
              <p:spPr>
                <a:xfrm>
                  <a:off x="2889400" y="214574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86E72A2-EFC3-F94A-8D85-8C839387C2D5}"/>
                  </a:ext>
                </a:extLst>
              </p14:cNvPr>
              <p14:cNvContentPartPr/>
              <p14:nvPr/>
            </p14:nvContentPartPr>
            <p14:xfrm>
              <a:off x="2527960" y="2410347"/>
              <a:ext cx="4680" cy="4680"/>
            </p14:xfrm>
          </p:contentPart>
        </mc:Choice>
        <mc:Fallback xmlns="">
          <p:pic>
            <p:nvPicPr>
              <p:cNvPr id="10" name="Ink 9">
                <a:extLst>
                  <a:ext uri="{FF2B5EF4-FFF2-40B4-BE49-F238E27FC236}">
                    <a16:creationId xmlns:a16="http://schemas.microsoft.com/office/drawing/2014/main" id="{C86E72A2-EFC3-F94A-8D85-8C839387C2D5}"/>
                  </a:ext>
                </a:extLst>
              </p:cNvPr>
              <p:cNvPicPr/>
              <p:nvPr/>
            </p:nvPicPr>
            <p:blipFill>
              <a:blip r:embed="rId3"/>
              <a:stretch>
                <a:fillRect/>
              </a:stretch>
            </p:blipFill>
            <p:spPr>
              <a:xfrm>
                <a:off x="2518960" y="2401347"/>
                <a:ext cx="22320" cy="22320"/>
              </a:xfrm>
              <a:prstGeom prst="rect">
                <a:avLst/>
              </a:prstGeom>
            </p:spPr>
          </p:pic>
        </mc:Fallback>
      </mc:AlternateContent>
    </p:spTree>
    <p:extLst>
      <p:ext uri="{BB962C8B-B14F-4D97-AF65-F5344CB8AC3E}">
        <p14:creationId xmlns:p14="http://schemas.microsoft.com/office/powerpoint/2010/main" val="2273986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application, website&#10;&#10;Description automatically generated">
            <a:extLst>
              <a:ext uri="{FF2B5EF4-FFF2-40B4-BE49-F238E27FC236}">
                <a16:creationId xmlns:a16="http://schemas.microsoft.com/office/drawing/2014/main" id="{C2A19705-2AC5-8546-ACAD-25BE29104142}"/>
              </a:ext>
            </a:extLst>
          </p:cNvPr>
          <p:cNvPicPr>
            <a:picLocks noGrp="1" noChangeAspect="1"/>
          </p:cNvPicPr>
          <p:nvPr>
            <p:ph idx="1"/>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181089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5E14FD-895F-404F-8F6B-E037D04CFBB0}"/>
              </a:ext>
            </a:extLst>
          </p:cNvPr>
          <p:cNvPicPr>
            <a:picLocks noGrp="1" noChangeAspect="1"/>
          </p:cNvPicPr>
          <p:nvPr>
            <p:ph idx="1"/>
          </p:nvPr>
        </p:nvPicPr>
        <p:blipFill>
          <a:blip r:embed="rId2"/>
          <a:stretch>
            <a:fillRect/>
          </a:stretch>
        </p:blipFill>
        <p:spPr>
          <a:xfrm>
            <a:off x="643467" y="948098"/>
            <a:ext cx="10905066" cy="4961802"/>
          </a:xfrm>
          <a:prstGeom prst="rect">
            <a:avLst/>
          </a:prstGeom>
        </p:spPr>
      </p:pic>
    </p:spTree>
    <p:extLst>
      <p:ext uri="{BB962C8B-B14F-4D97-AF65-F5344CB8AC3E}">
        <p14:creationId xmlns:p14="http://schemas.microsoft.com/office/powerpoint/2010/main" val="350124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CAA8DFB-0138-7445-A040-C21110AEDB8E}"/>
              </a:ext>
            </a:extLst>
          </p:cNvPr>
          <p:cNvPicPr>
            <a:picLocks noGrp="1" noChangeAspect="1"/>
          </p:cNvPicPr>
          <p:nvPr>
            <p:ph idx="1"/>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66961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DD7686-4C25-244C-B9F9-EA4C18650DF5}"/>
              </a:ext>
            </a:extLst>
          </p:cNvPr>
          <p:cNvPicPr>
            <a:picLocks noGrp="1" noChangeAspect="1"/>
          </p:cNvPicPr>
          <p:nvPr>
            <p:ph idx="1"/>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1423010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A77C01-AF88-A246-AA2E-8E9C54AB3D28}"/>
              </a:ext>
            </a:extLst>
          </p:cNvPr>
          <p:cNvPicPr>
            <a:picLocks noGrp="1" noChangeAspect="1"/>
          </p:cNvPicPr>
          <p:nvPr>
            <p:ph idx="1"/>
          </p:nvPr>
        </p:nvPicPr>
        <p:blipFill>
          <a:blip r:embed="rId2"/>
          <a:stretch>
            <a:fillRect/>
          </a:stretch>
        </p:blipFill>
        <p:spPr>
          <a:xfrm>
            <a:off x="643467" y="1656928"/>
            <a:ext cx="10905066" cy="3544143"/>
          </a:xfrm>
          <a:prstGeom prst="rect">
            <a:avLst/>
          </a:prstGeom>
        </p:spPr>
      </p:pic>
    </p:spTree>
    <p:extLst>
      <p:ext uri="{BB962C8B-B14F-4D97-AF65-F5344CB8AC3E}">
        <p14:creationId xmlns:p14="http://schemas.microsoft.com/office/powerpoint/2010/main" val="411787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D2AC5-7DB4-CF45-98AF-730DA6C6D2B3}"/>
              </a:ext>
            </a:extLst>
          </p:cNvPr>
          <p:cNvSpPr>
            <a:spLocks noGrp="1"/>
          </p:cNvSpPr>
          <p:nvPr>
            <p:ph type="title"/>
          </p:nvPr>
        </p:nvSpPr>
        <p:spPr>
          <a:xfrm>
            <a:off x="635000" y="640823"/>
            <a:ext cx="3418659" cy="5583148"/>
          </a:xfrm>
        </p:spPr>
        <p:txBody>
          <a:bodyPr anchor="ctr">
            <a:normAutofit/>
          </a:bodyPr>
          <a:lstStyle/>
          <a:p>
            <a:r>
              <a:rPr lang="en-US" sz="5400" dirty="0">
                <a:latin typeface="Times New Roman" panose="02020603050405020304" pitchFamily="18" charset="0"/>
                <a:cs typeface="Times New Roman" panose="02020603050405020304" pitchFamily="18" charset="0"/>
              </a:rPr>
              <a:t>   Contents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6ECCBEC-1E46-4BDE-BBA3-BB7307547BCD}"/>
              </a:ext>
            </a:extLst>
          </p:cNvPr>
          <p:cNvGraphicFramePr>
            <a:graphicFrameLocks noGrp="1"/>
          </p:cNvGraphicFramePr>
          <p:nvPr>
            <p:ph idx="1"/>
            <p:extLst>
              <p:ext uri="{D42A27DB-BD31-4B8C-83A1-F6EECF244321}">
                <p14:modId xmlns:p14="http://schemas.microsoft.com/office/powerpoint/2010/main" val="214048946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2843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EC0CE6-1988-964B-85B0-F330C7902461}"/>
              </a:ext>
            </a:extLst>
          </p:cNvPr>
          <p:cNvPicPr>
            <a:picLocks noGrp="1" noChangeAspect="1"/>
          </p:cNvPicPr>
          <p:nvPr>
            <p:ph idx="1"/>
          </p:nvPr>
        </p:nvPicPr>
        <p:blipFill>
          <a:blip r:embed="rId2"/>
          <a:stretch>
            <a:fillRect/>
          </a:stretch>
        </p:blipFill>
        <p:spPr>
          <a:xfrm>
            <a:off x="643467" y="1152566"/>
            <a:ext cx="10905066" cy="4552866"/>
          </a:xfrm>
          <a:prstGeom prst="rect">
            <a:avLst/>
          </a:prstGeom>
        </p:spPr>
      </p:pic>
    </p:spTree>
    <p:extLst>
      <p:ext uri="{BB962C8B-B14F-4D97-AF65-F5344CB8AC3E}">
        <p14:creationId xmlns:p14="http://schemas.microsoft.com/office/powerpoint/2010/main" val="2042680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76E9D8-5663-B845-A114-550A1A82BABE}"/>
              </a:ext>
            </a:extLst>
          </p:cNvPr>
          <p:cNvPicPr>
            <a:picLocks noGrp="1" noChangeAspect="1"/>
          </p:cNvPicPr>
          <p:nvPr>
            <p:ph idx="1"/>
          </p:nvPr>
        </p:nvPicPr>
        <p:blipFill>
          <a:blip r:embed="rId2"/>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2125573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24C593-2473-7F4E-AE11-5A1D39D6A2D2}"/>
              </a:ext>
            </a:extLst>
          </p:cNvPr>
          <p:cNvPicPr>
            <a:picLocks noGrp="1" noChangeAspect="1"/>
          </p:cNvPicPr>
          <p:nvPr>
            <p:ph idx="1"/>
          </p:nvPr>
        </p:nvPicPr>
        <p:blipFill>
          <a:blip r:embed="rId2"/>
          <a:stretch>
            <a:fillRect/>
          </a:stretch>
        </p:blipFill>
        <p:spPr>
          <a:xfrm>
            <a:off x="643467" y="1684189"/>
            <a:ext cx="10905066" cy="3489621"/>
          </a:xfrm>
          <a:prstGeom prst="rect">
            <a:avLst/>
          </a:prstGeom>
        </p:spPr>
      </p:pic>
    </p:spTree>
    <p:extLst>
      <p:ext uri="{BB962C8B-B14F-4D97-AF65-F5344CB8AC3E}">
        <p14:creationId xmlns:p14="http://schemas.microsoft.com/office/powerpoint/2010/main" val="2461322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C27331-B8E0-6940-B52B-E9EEAFD5164D}"/>
              </a:ext>
            </a:extLst>
          </p:cNvPr>
          <p:cNvPicPr>
            <a:picLocks noGrp="1" noChangeAspect="1"/>
          </p:cNvPicPr>
          <p:nvPr>
            <p:ph idx="1"/>
          </p:nvPr>
        </p:nvPicPr>
        <p:blipFill>
          <a:blip r:embed="rId2"/>
          <a:stretch>
            <a:fillRect/>
          </a:stretch>
        </p:blipFill>
        <p:spPr>
          <a:xfrm>
            <a:off x="643467" y="1411563"/>
            <a:ext cx="10905066" cy="4034872"/>
          </a:xfrm>
          <a:prstGeom prst="rect">
            <a:avLst/>
          </a:prstGeom>
        </p:spPr>
      </p:pic>
    </p:spTree>
    <p:extLst>
      <p:ext uri="{BB962C8B-B14F-4D97-AF65-F5344CB8AC3E}">
        <p14:creationId xmlns:p14="http://schemas.microsoft.com/office/powerpoint/2010/main" val="272826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727566-7005-5F47-9055-396AD4D61867}"/>
              </a:ext>
            </a:extLst>
          </p:cNvPr>
          <p:cNvPicPr>
            <a:picLocks noGrp="1" noChangeAspect="1"/>
          </p:cNvPicPr>
          <p:nvPr>
            <p:ph idx="1"/>
          </p:nvPr>
        </p:nvPicPr>
        <p:blipFill>
          <a:blip r:embed="rId2"/>
          <a:stretch>
            <a:fillRect/>
          </a:stretch>
        </p:blipFill>
        <p:spPr>
          <a:xfrm>
            <a:off x="643467" y="1179830"/>
            <a:ext cx="10905066" cy="4498339"/>
          </a:xfrm>
          <a:prstGeom prst="rect">
            <a:avLst/>
          </a:prstGeom>
        </p:spPr>
      </p:pic>
    </p:spTree>
    <p:extLst>
      <p:ext uri="{BB962C8B-B14F-4D97-AF65-F5344CB8AC3E}">
        <p14:creationId xmlns:p14="http://schemas.microsoft.com/office/powerpoint/2010/main" val="281479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3C1424-C3C6-0142-9DED-82DC024E952D}"/>
              </a:ext>
            </a:extLst>
          </p:cNvPr>
          <p:cNvPicPr>
            <a:picLocks noGrp="1" noChangeAspect="1"/>
          </p:cNvPicPr>
          <p:nvPr>
            <p:ph idx="1"/>
          </p:nvPr>
        </p:nvPicPr>
        <p:blipFill>
          <a:blip r:embed="rId2"/>
          <a:stretch>
            <a:fillRect/>
          </a:stretch>
        </p:blipFill>
        <p:spPr>
          <a:xfrm>
            <a:off x="643467" y="2611119"/>
            <a:ext cx="10905066" cy="1635761"/>
          </a:xfrm>
          <a:prstGeom prst="rect">
            <a:avLst/>
          </a:prstGeom>
        </p:spPr>
      </p:pic>
    </p:spTree>
    <p:extLst>
      <p:ext uri="{BB962C8B-B14F-4D97-AF65-F5344CB8AC3E}">
        <p14:creationId xmlns:p14="http://schemas.microsoft.com/office/powerpoint/2010/main" val="172166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4819B5-DAF5-B549-9F1F-14508EF76278}"/>
              </a:ext>
            </a:extLst>
          </p:cNvPr>
          <p:cNvPicPr>
            <a:picLocks noGrp="1" noChangeAspect="1"/>
          </p:cNvPicPr>
          <p:nvPr>
            <p:ph idx="1"/>
          </p:nvPr>
        </p:nvPicPr>
        <p:blipFill>
          <a:blip r:embed="rId2"/>
          <a:stretch>
            <a:fillRect/>
          </a:stretch>
        </p:blipFill>
        <p:spPr>
          <a:xfrm>
            <a:off x="643467" y="1002623"/>
            <a:ext cx="10905066" cy="4852753"/>
          </a:xfrm>
          <a:prstGeom prst="rect">
            <a:avLst/>
          </a:prstGeom>
        </p:spPr>
      </p:pic>
    </p:spTree>
    <p:extLst>
      <p:ext uri="{BB962C8B-B14F-4D97-AF65-F5344CB8AC3E}">
        <p14:creationId xmlns:p14="http://schemas.microsoft.com/office/powerpoint/2010/main" val="263730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E30-61A1-FB4C-9278-03AB2D332FB8}"/>
              </a:ext>
            </a:extLst>
          </p:cNvPr>
          <p:cNvSpPr>
            <a:spLocks noGrp="1"/>
          </p:cNvSpPr>
          <p:nvPr>
            <p:ph type="title"/>
          </p:nvPr>
        </p:nvSpPr>
        <p:spPr>
          <a:xfrm>
            <a:off x="648929" y="629266"/>
            <a:ext cx="3505495" cy="1622321"/>
          </a:xfrm>
        </p:spPr>
        <p:txBody>
          <a:bodyPr>
            <a:normAutofit/>
          </a:bodyPr>
          <a:lstStyle/>
          <a:p>
            <a:endParaRPr lang="en-US"/>
          </a:p>
        </p:txBody>
      </p:sp>
      <p:sp>
        <p:nvSpPr>
          <p:cNvPr id="9" name="Content Placeholder 8">
            <a:extLst>
              <a:ext uri="{FF2B5EF4-FFF2-40B4-BE49-F238E27FC236}">
                <a16:creationId xmlns:a16="http://schemas.microsoft.com/office/drawing/2014/main" id="{A65B6491-67B8-498C-B07B-6441CDDC42BD}"/>
              </a:ext>
            </a:extLst>
          </p:cNvPr>
          <p:cNvSpPr>
            <a:spLocks noGrp="1"/>
          </p:cNvSpPr>
          <p:nvPr>
            <p:ph idx="1"/>
          </p:nvPr>
        </p:nvSpPr>
        <p:spPr>
          <a:xfrm>
            <a:off x="648931" y="2438400"/>
            <a:ext cx="3505494" cy="3785419"/>
          </a:xfrm>
        </p:spPr>
        <p:txBody>
          <a:bodyPr>
            <a:normAutofit/>
          </a:bodyPr>
          <a:lstStyle/>
          <a:p>
            <a:r>
              <a:rPr lang="en-US" sz="2000" dirty="0"/>
              <a:t>Open Putty Gen</a:t>
            </a:r>
          </a:p>
          <a:p>
            <a:r>
              <a:rPr lang="en-US" sz="2000" dirty="0"/>
              <a:t>Click on Load</a:t>
            </a:r>
          </a:p>
          <a:p>
            <a:r>
              <a:rPr lang="en-US" sz="2000" dirty="0"/>
              <a:t> When you will load open downloads for all </a:t>
            </a:r>
            <a:r>
              <a:rPr lang="en-US" sz="2000" dirty="0" err="1"/>
              <a:t>fliles</a:t>
            </a:r>
            <a:endParaRPr lang="en-US" sz="2000" dirty="0"/>
          </a:p>
          <a:p>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16BB3A80-5CD5-4249-A37A-C3CFDD4E1624}"/>
              </a:ext>
            </a:extLst>
          </p:cNvPr>
          <p:cNvPicPr>
            <a:picLocks noChangeAspect="1"/>
          </p:cNvPicPr>
          <p:nvPr/>
        </p:nvPicPr>
        <p:blipFill>
          <a:blip r:embed="rId2"/>
          <a:stretch>
            <a:fillRect/>
          </a:stretch>
        </p:blipFill>
        <p:spPr>
          <a:xfrm>
            <a:off x="5714719" y="807593"/>
            <a:ext cx="5401616" cy="5239568"/>
          </a:xfrm>
          <a:prstGeom prst="rect">
            <a:avLst/>
          </a:prstGeom>
          <a:effectLst/>
        </p:spPr>
      </p:pic>
    </p:spTree>
    <p:extLst>
      <p:ext uri="{BB962C8B-B14F-4D97-AF65-F5344CB8AC3E}">
        <p14:creationId xmlns:p14="http://schemas.microsoft.com/office/powerpoint/2010/main" val="2436500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E6B6-297C-F440-87DA-7DC053798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8C35BD-E4D1-2640-BAED-A26FCAC26C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183A5F-3177-B742-A7E2-FD6CE449C12E}"/>
              </a:ext>
            </a:extLst>
          </p:cNvPr>
          <p:cNvPicPr>
            <a:picLocks noChangeAspect="1"/>
          </p:cNvPicPr>
          <p:nvPr/>
        </p:nvPicPr>
        <p:blipFill>
          <a:blip r:embed="rId2"/>
          <a:stretch>
            <a:fillRect/>
          </a:stretch>
        </p:blipFill>
        <p:spPr>
          <a:xfrm>
            <a:off x="3619500" y="1676400"/>
            <a:ext cx="4953000" cy="3505200"/>
          </a:xfrm>
          <a:prstGeom prst="rect">
            <a:avLst/>
          </a:prstGeom>
        </p:spPr>
      </p:pic>
    </p:spTree>
    <p:extLst>
      <p:ext uri="{BB962C8B-B14F-4D97-AF65-F5344CB8AC3E}">
        <p14:creationId xmlns:p14="http://schemas.microsoft.com/office/powerpoint/2010/main" val="3121123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EFBFF-D9BA-9040-AB2C-42CD3F3C3130}"/>
              </a:ext>
            </a:extLst>
          </p:cNvPr>
          <p:cNvSpPr>
            <a:spLocks noGrp="1"/>
          </p:cNvSpPr>
          <p:nvPr>
            <p:ph type="title"/>
          </p:nvPr>
        </p:nvSpPr>
        <p:spPr>
          <a:xfrm>
            <a:off x="630936" y="639520"/>
            <a:ext cx="3429000" cy="1719072"/>
          </a:xfrm>
        </p:spPr>
        <p:txBody>
          <a:bodyPr anchor="b">
            <a:normAutofit/>
          </a:bodyPr>
          <a:lstStyle/>
          <a:p>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E426C1-E717-9B48-97B6-0D9207F5608D}"/>
              </a:ext>
            </a:extLst>
          </p:cNvPr>
          <p:cNvSpPr>
            <a:spLocks noGrp="1"/>
          </p:cNvSpPr>
          <p:nvPr>
            <p:ph idx="1"/>
          </p:nvPr>
        </p:nvSpPr>
        <p:spPr>
          <a:xfrm>
            <a:off x="630936" y="2807208"/>
            <a:ext cx="3429000" cy="3410712"/>
          </a:xfrm>
        </p:spPr>
        <p:txBody>
          <a:bodyPr anchor="t">
            <a:normAutofit/>
          </a:bodyPr>
          <a:lstStyle/>
          <a:p>
            <a:r>
              <a:rPr lang="en-US" sz="2200" dirty="0"/>
              <a:t>Open this key, save it by clicking on save private key.</a:t>
            </a:r>
          </a:p>
          <a:p>
            <a:r>
              <a:rPr lang="en-US" sz="2200" dirty="0"/>
              <a:t>Save it on </a:t>
            </a:r>
            <a:r>
              <a:rPr lang="en-US" sz="2200" dirty="0" err="1"/>
              <a:t>deskstop</a:t>
            </a:r>
            <a:r>
              <a:rPr lang="en-US" sz="2200" dirty="0"/>
              <a:t> by the name of mumbai1 and close it.</a:t>
            </a:r>
          </a:p>
        </p:txBody>
      </p:sp>
      <p:pic>
        <p:nvPicPr>
          <p:cNvPr id="4" name="Picture 3">
            <a:extLst>
              <a:ext uri="{FF2B5EF4-FFF2-40B4-BE49-F238E27FC236}">
                <a16:creationId xmlns:a16="http://schemas.microsoft.com/office/drawing/2014/main" id="{88BB391B-16FB-554A-B523-136FBA4598F2}"/>
              </a:ext>
            </a:extLst>
          </p:cNvPr>
          <p:cNvPicPr>
            <a:picLocks noChangeAspect="1"/>
          </p:cNvPicPr>
          <p:nvPr/>
        </p:nvPicPr>
        <p:blipFill>
          <a:blip r:embed="rId2"/>
          <a:stretch>
            <a:fillRect/>
          </a:stretch>
        </p:blipFill>
        <p:spPr>
          <a:xfrm>
            <a:off x="5289064" y="640080"/>
            <a:ext cx="5634183" cy="5577840"/>
          </a:xfrm>
          <a:prstGeom prst="rect">
            <a:avLst/>
          </a:prstGeom>
        </p:spPr>
      </p:pic>
    </p:spTree>
    <p:extLst>
      <p:ext uri="{BB962C8B-B14F-4D97-AF65-F5344CB8AC3E}">
        <p14:creationId xmlns:p14="http://schemas.microsoft.com/office/powerpoint/2010/main" val="320251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E0C5-9B64-7343-8895-FCED1B9357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Git</a:t>
            </a:r>
          </a:p>
        </p:txBody>
      </p:sp>
      <p:sp>
        <p:nvSpPr>
          <p:cNvPr id="3" name="Content Placeholder 2">
            <a:extLst>
              <a:ext uri="{FF2B5EF4-FFF2-40B4-BE49-F238E27FC236}">
                <a16:creationId xmlns:a16="http://schemas.microsoft.com/office/drawing/2014/main" id="{6EFF29F3-CC35-0A45-8CCD-F39B4814FE7B}"/>
              </a:ext>
            </a:extLst>
          </p:cNvPr>
          <p:cNvSpPr>
            <a:spLocks noGrp="1"/>
          </p:cNvSpPr>
          <p:nvPr>
            <p:ph idx="1"/>
          </p:nvPr>
        </p:nvSpPr>
        <p:spPr/>
        <p:txBody>
          <a:bodyPr>
            <a:normAutofit/>
          </a:bodyPr>
          <a:lstStyle/>
          <a:p>
            <a:r>
              <a:rPr lang="en-IN" b="1" dirty="0"/>
              <a:t>Git</a:t>
            </a:r>
            <a:r>
              <a:rPr lang="en-IN" dirty="0"/>
              <a:t> is a free, open-source distributed version control system. It keeps track of projects and files as they change over time with the help of different contributors.</a:t>
            </a:r>
          </a:p>
          <a:p>
            <a:r>
              <a:rPr lang="en-IN" b="1" dirty="0"/>
              <a:t>Version control</a:t>
            </a:r>
            <a:r>
              <a:rPr lang="en-IN" dirty="0"/>
              <a:t> is a system that records changes to a file, or set of files, over time so that you can recall specific versions later.</a:t>
            </a:r>
          </a:p>
          <a:p>
            <a:r>
              <a:rPr lang="en-IN" dirty="0"/>
              <a:t>Git helps keep track of changes made to a code. If at any point during coding you hit a fatal error and don’t know what’s causing it, Git allows you to revert back to a stable state</a:t>
            </a:r>
            <a:r>
              <a:rPr lang="en-IN"/>
              <a:t>. </a:t>
            </a:r>
          </a:p>
          <a:p>
            <a:r>
              <a:rPr lang="en-IN" dirty="0"/>
              <a:t>It also helps you see what changes have been made to the code over time.</a:t>
            </a:r>
            <a:endParaRPr lang="en-US" dirty="0"/>
          </a:p>
        </p:txBody>
      </p:sp>
    </p:spTree>
    <p:extLst>
      <p:ext uri="{BB962C8B-B14F-4D97-AF65-F5344CB8AC3E}">
        <p14:creationId xmlns:p14="http://schemas.microsoft.com/office/powerpoint/2010/main" val="310687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E4C3-FDB1-844F-833C-A75C9131F9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779EC9-4E1B-1949-A81B-9970464A7F13}"/>
              </a:ext>
            </a:extLst>
          </p:cNvPr>
          <p:cNvSpPr>
            <a:spLocks noGrp="1"/>
          </p:cNvSpPr>
          <p:nvPr>
            <p:ph idx="1"/>
          </p:nvPr>
        </p:nvSpPr>
        <p:spPr/>
        <p:txBody>
          <a:bodyPr/>
          <a:lstStyle/>
          <a:p>
            <a:r>
              <a:rPr lang="en-US" dirty="0"/>
              <a:t>Open Putty software</a:t>
            </a:r>
          </a:p>
          <a:p>
            <a:r>
              <a:rPr lang="en-US" dirty="0"/>
              <a:t>Ad. Public IP</a:t>
            </a:r>
          </a:p>
          <a:p>
            <a:r>
              <a:rPr lang="en-US" dirty="0"/>
              <a:t> SSH</a:t>
            </a:r>
            <a:r>
              <a:rPr lang="en-US" dirty="0">
                <a:sym typeface="Wingdings" pitchFamily="2" charset="2"/>
              </a:rPr>
              <a:t> Auth</a:t>
            </a:r>
          </a:p>
          <a:p>
            <a:r>
              <a:rPr lang="en-US" dirty="0">
                <a:sym typeface="Wingdings" pitchFamily="2" charset="2"/>
              </a:rPr>
              <a:t>openMumbai1 just downloaded </a:t>
            </a:r>
            <a:endParaRPr lang="en-US" dirty="0"/>
          </a:p>
        </p:txBody>
      </p:sp>
    </p:spTree>
    <p:extLst>
      <p:ext uri="{BB962C8B-B14F-4D97-AF65-F5344CB8AC3E}">
        <p14:creationId xmlns:p14="http://schemas.microsoft.com/office/powerpoint/2010/main" val="1080811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C20F2-6CF4-3640-8B5A-A20F7BF5CB40}"/>
              </a:ext>
            </a:extLst>
          </p:cNvPr>
          <p:cNvSpPr>
            <a:spLocks noGrp="1"/>
          </p:cNvSpPr>
          <p:nvPr>
            <p:ph type="title"/>
          </p:nvPr>
        </p:nvSpPr>
        <p:spPr>
          <a:xfrm>
            <a:off x="630935" y="639520"/>
            <a:ext cx="9161993" cy="1719072"/>
          </a:xfrm>
        </p:spPr>
        <p:txBody>
          <a:bodyPr anchor="b">
            <a:normAutofit/>
          </a:bodyPr>
          <a:lstStyle/>
          <a:p>
            <a:pPr algn="ctr"/>
            <a:r>
              <a:rPr lang="en-US" sz="5400" dirty="0"/>
              <a:t>Login as EC2 Instances</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DC00FB-65E4-E34C-8326-F41EA9B39653}"/>
              </a:ext>
            </a:extLst>
          </p:cNvPr>
          <p:cNvPicPr>
            <a:picLocks noChangeAspect="1"/>
          </p:cNvPicPr>
          <p:nvPr/>
        </p:nvPicPr>
        <p:blipFill>
          <a:blip r:embed="rId2"/>
          <a:stretch>
            <a:fillRect/>
          </a:stretch>
        </p:blipFill>
        <p:spPr>
          <a:xfrm>
            <a:off x="508392" y="2685545"/>
            <a:ext cx="11175216" cy="4078954"/>
          </a:xfrm>
          <a:prstGeom prst="rect">
            <a:avLst/>
          </a:prstGeom>
        </p:spPr>
      </p:pic>
    </p:spTree>
    <p:extLst>
      <p:ext uri="{BB962C8B-B14F-4D97-AF65-F5344CB8AC3E}">
        <p14:creationId xmlns:p14="http://schemas.microsoft.com/office/powerpoint/2010/main" val="2744696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2024-FD4B-FF42-A977-11F4FA2B79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217C5B-E88B-3F41-97DE-2E8BF67FC60F}"/>
              </a:ext>
            </a:extLst>
          </p:cNvPr>
          <p:cNvSpPr>
            <a:spLocks noGrp="1"/>
          </p:cNvSpPr>
          <p:nvPr>
            <p:ph idx="1"/>
          </p:nvPr>
        </p:nvSpPr>
        <p:spPr/>
        <p:txBody>
          <a:bodyPr/>
          <a:lstStyle/>
          <a:p>
            <a:r>
              <a:rPr lang="en-US" dirty="0"/>
              <a:t>Become root user with </a:t>
            </a:r>
            <a:r>
              <a:rPr lang="en-US" dirty="0" err="1"/>
              <a:t>sudo</a:t>
            </a:r>
            <a:r>
              <a:rPr lang="en-US" dirty="0"/>
              <a:t> </a:t>
            </a:r>
            <a:r>
              <a:rPr lang="en-US" dirty="0" err="1"/>
              <a:t>su</a:t>
            </a:r>
            <a:endParaRPr lang="en-US" dirty="0"/>
          </a:p>
          <a:p>
            <a:r>
              <a:rPr lang="en-US" dirty="0"/>
              <a:t>Yum update –y</a:t>
            </a:r>
          </a:p>
          <a:p>
            <a:r>
              <a:rPr lang="en-US" dirty="0"/>
              <a:t>Yum install git-y</a:t>
            </a:r>
          </a:p>
          <a:p>
            <a:endParaRPr lang="en-US" dirty="0"/>
          </a:p>
          <a:p>
            <a:endParaRPr lang="en-US" dirty="0"/>
          </a:p>
          <a:p>
            <a:r>
              <a:rPr lang="en-US" dirty="0"/>
              <a:t>This means its in directory named GIT</a:t>
            </a:r>
          </a:p>
          <a:p>
            <a:endParaRPr lang="en-US" dirty="0"/>
          </a:p>
        </p:txBody>
      </p:sp>
      <p:pic>
        <p:nvPicPr>
          <p:cNvPr id="4" name="Picture 3">
            <a:extLst>
              <a:ext uri="{FF2B5EF4-FFF2-40B4-BE49-F238E27FC236}">
                <a16:creationId xmlns:a16="http://schemas.microsoft.com/office/drawing/2014/main" id="{9AE2EEBA-26A8-FD46-9254-799E2557545F}"/>
              </a:ext>
            </a:extLst>
          </p:cNvPr>
          <p:cNvPicPr>
            <a:picLocks noChangeAspect="1"/>
          </p:cNvPicPr>
          <p:nvPr/>
        </p:nvPicPr>
        <p:blipFill>
          <a:blip r:embed="rId2"/>
          <a:stretch>
            <a:fillRect/>
          </a:stretch>
        </p:blipFill>
        <p:spPr>
          <a:xfrm>
            <a:off x="6115665" y="1921490"/>
            <a:ext cx="4699000" cy="508000"/>
          </a:xfrm>
          <a:prstGeom prst="rect">
            <a:avLst/>
          </a:prstGeom>
        </p:spPr>
      </p:pic>
      <p:pic>
        <p:nvPicPr>
          <p:cNvPr id="5" name="Picture 4">
            <a:extLst>
              <a:ext uri="{FF2B5EF4-FFF2-40B4-BE49-F238E27FC236}">
                <a16:creationId xmlns:a16="http://schemas.microsoft.com/office/drawing/2014/main" id="{9A2A4F88-6962-6446-B290-E500D5703203}"/>
              </a:ext>
            </a:extLst>
          </p:cNvPr>
          <p:cNvPicPr>
            <a:picLocks noChangeAspect="1"/>
          </p:cNvPicPr>
          <p:nvPr/>
        </p:nvPicPr>
        <p:blipFill>
          <a:blip r:embed="rId3"/>
          <a:stretch>
            <a:fillRect/>
          </a:stretch>
        </p:blipFill>
        <p:spPr>
          <a:xfrm flipV="1">
            <a:off x="5765800" y="2780647"/>
            <a:ext cx="6123047" cy="287017"/>
          </a:xfrm>
          <a:prstGeom prst="rect">
            <a:avLst/>
          </a:prstGeom>
        </p:spPr>
      </p:pic>
      <p:pic>
        <p:nvPicPr>
          <p:cNvPr id="6" name="Picture 5">
            <a:extLst>
              <a:ext uri="{FF2B5EF4-FFF2-40B4-BE49-F238E27FC236}">
                <a16:creationId xmlns:a16="http://schemas.microsoft.com/office/drawing/2014/main" id="{E3B944D9-39B3-BC42-83B2-CCBFA0A2037D}"/>
              </a:ext>
            </a:extLst>
          </p:cNvPr>
          <p:cNvPicPr>
            <a:picLocks noChangeAspect="1"/>
          </p:cNvPicPr>
          <p:nvPr/>
        </p:nvPicPr>
        <p:blipFill>
          <a:blip r:embed="rId4"/>
          <a:stretch>
            <a:fillRect/>
          </a:stretch>
        </p:blipFill>
        <p:spPr>
          <a:xfrm>
            <a:off x="5765800" y="3418821"/>
            <a:ext cx="5689600" cy="787400"/>
          </a:xfrm>
          <a:prstGeom prst="rect">
            <a:avLst/>
          </a:prstGeom>
        </p:spPr>
      </p:pic>
      <p:pic>
        <p:nvPicPr>
          <p:cNvPr id="7" name="Picture 6">
            <a:extLst>
              <a:ext uri="{FF2B5EF4-FFF2-40B4-BE49-F238E27FC236}">
                <a16:creationId xmlns:a16="http://schemas.microsoft.com/office/drawing/2014/main" id="{766182DE-1248-6F45-B8C5-B452F3A54259}"/>
              </a:ext>
            </a:extLst>
          </p:cNvPr>
          <p:cNvPicPr>
            <a:picLocks noChangeAspect="1"/>
          </p:cNvPicPr>
          <p:nvPr/>
        </p:nvPicPr>
        <p:blipFill>
          <a:blip r:embed="rId5"/>
          <a:stretch>
            <a:fillRect/>
          </a:stretch>
        </p:blipFill>
        <p:spPr>
          <a:xfrm>
            <a:off x="5765800" y="4741863"/>
            <a:ext cx="5067300" cy="1435100"/>
          </a:xfrm>
          <a:prstGeom prst="rect">
            <a:avLst/>
          </a:prstGeom>
        </p:spPr>
      </p:pic>
    </p:spTree>
    <p:extLst>
      <p:ext uri="{BB962C8B-B14F-4D97-AF65-F5344CB8AC3E}">
        <p14:creationId xmlns:p14="http://schemas.microsoft.com/office/powerpoint/2010/main" val="343730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3D07-4D1E-0344-A61C-DD62A8BEEA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8DB5E-3A15-DF49-90D9-B412D6697033}"/>
              </a:ext>
            </a:extLst>
          </p:cNvPr>
          <p:cNvSpPr>
            <a:spLocks noGrp="1"/>
          </p:cNvSpPr>
          <p:nvPr>
            <p:ph idx="1"/>
          </p:nvPr>
        </p:nvSpPr>
        <p:spPr/>
        <p:txBody>
          <a:bodyPr/>
          <a:lstStyle/>
          <a:p>
            <a:r>
              <a:rPr lang="en-US" dirty="0"/>
              <a:t>Check the version of git</a:t>
            </a:r>
          </a:p>
          <a:p>
            <a:endParaRPr lang="en-US" dirty="0"/>
          </a:p>
          <a:p>
            <a:r>
              <a:rPr lang="en-US" dirty="0"/>
              <a:t>Check next command git config</a:t>
            </a:r>
          </a:p>
        </p:txBody>
      </p:sp>
      <p:pic>
        <p:nvPicPr>
          <p:cNvPr id="4" name="Picture 3">
            <a:extLst>
              <a:ext uri="{FF2B5EF4-FFF2-40B4-BE49-F238E27FC236}">
                <a16:creationId xmlns:a16="http://schemas.microsoft.com/office/drawing/2014/main" id="{0DF4C67A-EC0E-E643-9E19-BA075AC653C2}"/>
              </a:ext>
            </a:extLst>
          </p:cNvPr>
          <p:cNvPicPr>
            <a:picLocks noChangeAspect="1"/>
          </p:cNvPicPr>
          <p:nvPr/>
        </p:nvPicPr>
        <p:blipFill>
          <a:blip r:embed="rId2"/>
          <a:stretch>
            <a:fillRect/>
          </a:stretch>
        </p:blipFill>
        <p:spPr>
          <a:xfrm>
            <a:off x="5803900" y="1825625"/>
            <a:ext cx="5549900" cy="800100"/>
          </a:xfrm>
          <a:prstGeom prst="rect">
            <a:avLst/>
          </a:prstGeom>
        </p:spPr>
      </p:pic>
      <p:pic>
        <p:nvPicPr>
          <p:cNvPr id="5" name="Picture 4">
            <a:extLst>
              <a:ext uri="{FF2B5EF4-FFF2-40B4-BE49-F238E27FC236}">
                <a16:creationId xmlns:a16="http://schemas.microsoft.com/office/drawing/2014/main" id="{623D62EB-7FC2-FC48-8108-E0154BAA24D1}"/>
              </a:ext>
            </a:extLst>
          </p:cNvPr>
          <p:cNvPicPr>
            <a:picLocks noChangeAspect="1"/>
          </p:cNvPicPr>
          <p:nvPr/>
        </p:nvPicPr>
        <p:blipFill>
          <a:blip r:embed="rId3"/>
          <a:stretch>
            <a:fillRect/>
          </a:stretch>
        </p:blipFill>
        <p:spPr>
          <a:xfrm>
            <a:off x="838200" y="3429000"/>
            <a:ext cx="7874000" cy="1460500"/>
          </a:xfrm>
          <a:prstGeom prst="rect">
            <a:avLst/>
          </a:prstGeom>
        </p:spPr>
      </p:pic>
    </p:spTree>
    <p:extLst>
      <p:ext uri="{BB962C8B-B14F-4D97-AF65-F5344CB8AC3E}">
        <p14:creationId xmlns:p14="http://schemas.microsoft.com/office/powerpoint/2010/main" val="3888702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B378-4CF6-3746-BEB2-B7A8B3D04F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74EBD3-E20A-2C4B-9C29-5BA3DEF69542}"/>
              </a:ext>
            </a:extLst>
          </p:cNvPr>
          <p:cNvSpPr>
            <a:spLocks noGrp="1"/>
          </p:cNvSpPr>
          <p:nvPr>
            <p:ph idx="1"/>
          </p:nvPr>
        </p:nvSpPr>
        <p:spPr/>
        <p:txBody>
          <a:bodyPr/>
          <a:lstStyle/>
          <a:p>
            <a:r>
              <a:rPr lang="en-US" dirty="0"/>
              <a:t>Add username along email and now check  email and username</a:t>
            </a:r>
          </a:p>
        </p:txBody>
      </p:sp>
      <p:pic>
        <p:nvPicPr>
          <p:cNvPr id="4" name="Picture 3">
            <a:extLst>
              <a:ext uri="{FF2B5EF4-FFF2-40B4-BE49-F238E27FC236}">
                <a16:creationId xmlns:a16="http://schemas.microsoft.com/office/drawing/2014/main" id="{7C549993-3956-EF4D-802A-3311A3737A89}"/>
              </a:ext>
            </a:extLst>
          </p:cNvPr>
          <p:cNvPicPr>
            <a:picLocks noChangeAspect="1"/>
          </p:cNvPicPr>
          <p:nvPr/>
        </p:nvPicPr>
        <p:blipFill>
          <a:blip r:embed="rId2"/>
          <a:stretch>
            <a:fillRect/>
          </a:stretch>
        </p:blipFill>
        <p:spPr>
          <a:xfrm>
            <a:off x="1536700" y="2603500"/>
            <a:ext cx="9118600" cy="1651000"/>
          </a:xfrm>
          <a:prstGeom prst="rect">
            <a:avLst/>
          </a:prstGeom>
        </p:spPr>
      </p:pic>
    </p:spTree>
    <p:extLst>
      <p:ext uri="{BB962C8B-B14F-4D97-AF65-F5344CB8AC3E}">
        <p14:creationId xmlns:p14="http://schemas.microsoft.com/office/powerpoint/2010/main" val="2425729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74B8-017C-1943-AF4B-683109FAE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B3CE96-EDD3-3F4B-931F-F4430780FED5}"/>
              </a:ext>
            </a:extLst>
          </p:cNvPr>
          <p:cNvSpPr>
            <a:spLocks noGrp="1"/>
          </p:cNvSpPr>
          <p:nvPr>
            <p:ph idx="1"/>
          </p:nvPr>
        </p:nvSpPr>
        <p:spPr>
          <a:xfrm>
            <a:off x="0" y="1868488"/>
            <a:ext cx="10515600" cy="4351338"/>
          </a:xfrm>
        </p:spPr>
        <p:txBody>
          <a:bodyPr/>
          <a:lstStyle/>
          <a:p>
            <a:r>
              <a:rPr lang="en-US" dirty="0"/>
              <a:t>Open  GITHUB</a:t>
            </a:r>
          </a:p>
          <a:p>
            <a:r>
              <a:rPr lang="en-US" dirty="0"/>
              <a:t>Create account</a:t>
            </a:r>
          </a:p>
        </p:txBody>
      </p:sp>
      <p:pic>
        <p:nvPicPr>
          <p:cNvPr id="4" name="Picture 3">
            <a:extLst>
              <a:ext uri="{FF2B5EF4-FFF2-40B4-BE49-F238E27FC236}">
                <a16:creationId xmlns:a16="http://schemas.microsoft.com/office/drawing/2014/main" id="{4E8FCCAA-4D97-8346-A2C1-F7FB03DA08B2}"/>
              </a:ext>
            </a:extLst>
          </p:cNvPr>
          <p:cNvPicPr>
            <a:picLocks noChangeAspect="1"/>
          </p:cNvPicPr>
          <p:nvPr/>
        </p:nvPicPr>
        <p:blipFill>
          <a:blip r:embed="rId2"/>
          <a:stretch>
            <a:fillRect/>
          </a:stretch>
        </p:blipFill>
        <p:spPr>
          <a:xfrm>
            <a:off x="3060700" y="681037"/>
            <a:ext cx="9131300" cy="5245100"/>
          </a:xfrm>
          <a:prstGeom prst="rect">
            <a:avLst/>
          </a:prstGeom>
        </p:spPr>
      </p:pic>
    </p:spTree>
    <p:extLst>
      <p:ext uri="{BB962C8B-B14F-4D97-AF65-F5344CB8AC3E}">
        <p14:creationId xmlns:p14="http://schemas.microsoft.com/office/powerpoint/2010/main" val="2398197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C87C-DE60-5541-AAB3-669AC68909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7DC0DB-50CC-654F-B7C4-712089E8D2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AE7D9F-06EC-7C4B-9065-C4FB0A7EF518}"/>
              </a:ext>
            </a:extLst>
          </p:cNvPr>
          <p:cNvPicPr>
            <a:picLocks noChangeAspect="1"/>
          </p:cNvPicPr>
          <p:nvPr/>
        </p:nvPicPr>
        <p:blipFill>
          <a:blip r:embed="rId2"/>
          <a:stretch>
            <a:fillRect/>
          </a:stretch>
        </p:blipFill>
        <p:spPr>
          <a:xfrm>
            <a:off x="1460500" y="984250"/>
            <a:ext cx="9271000" cy="4889500"/>
          </a:xfrm>
          <a:prstGeom prst="rect">
            <a:avLst/>
          </a:prstGeom>
        </p:spPr>
      </p:pic>
    </p:spTree>
    <p:extLst>
      <p:ext uri="{BB962C8B-B14F-4D97-AF65-F5344CB8AC3E}">
        <p14:creationId xmlns:p14="http://schemas.microsoft.com/office/powerpoint/2010/main" val="2202775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0708-7E3B-C64E-9E8F-A11F0E444C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D2D11A-8C61-C942-A4A9-DF5DDA644565}"/>
              </a:ext>
            </a:extLst>
          </p:cNvPr>
          <p:cNvSpPr>
            <a:spLocks noGrp="1"/>
          </p:cNvSpPr>
          <p:nvPr>
            <p:ph idx="1"/>
          </p:nvPr>
        </p:nvSpPr>
        <p:spPr/>
        <p:txBody>
          <a:bodyPr/>
          <a:lstStyle/>
          <a:p>
            <a:r>
              <a:rPr lang="en-US" dirty="0"/>
              <a:t>Check </a:t>
            </a:r>
            <a:r>
              <a:rPr lang="en-US" dirty="0" err="1"/>
              <a:t>ur</a:t>
            </a:r>
            <a:r>
              <a:rPr lang="en-US" dirty="0"/>
              <a:t> repositories here</a:t>
            </a:r>
          </a:p>
        </p:txBody>
      </p:sp>
      <p:pic>
        <p:nvPicPr>
          <p:cNvPr id="4" name="Picture 3">
            <a:extLst>
              <a:ext uri="{FF2B5EF4-FFF2-40B4-BE49-F238E27FC236}">
                <a16:creationId xmlns:a16="http://schemas.microsoft.com/office/drawing/2014/main" id="{01640C22-B231-494D-8CF2-E5F0033D6328}"/>
              </a:ext>
            </a:extLst>
          </p:cNvPr>
          <p:cNvPicPr>
            <a:picLocks noChangeAspect="1"/>
          </p:cNvPicPr>
          <p:nvPr/>
        </p:nvPicPr>
        <p:blipFill>
          <a:blip r:embed="rId2"/>
          <a:stretch>
            <a:fillRect/>
          </a:stretch>
        </p:blipFill>
        <p:spPr>
          <a:xfrm>
            <a:off x="838200" y="2974975"/>
            <a:ext cx="9994900" cy="3517900"/>
          </a:xfrm>
          <a:prstGeom prst="rect">
            <a:avLst/>
          </a:prstGeom>
        </p:spPr>
      </p:pic>
    </p:spTree>
    <p:extLst>
      <p:ext uri="{BB962C8B-B14F-4D97-AF65-F5344CB8AC3E}">
        <p14:creationId xmlns:p14="http://schemas.microsoft.com/office/powerpoint/2010/main" val="63839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DF0E-620F-E749-9FDD-172820D87D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2897D-FF71-574E-AFE5-1958560EC8A7}"/>
              </a:ext>
            </a:extLst>
          </p:cNvPr>
          <p:cNvSpPr>
            <a:spLocks noGrp="1"/>
          </p:cNvSpPr>
          <p:nvPr>
            <p:ph idx="1"/>
          </p:nvPr>
        </p:nvSpPr>
        <p:spPr/>
        <p:txBody>
          <a:bodyPr/>
          <a:lstStyle/>
          <a:p>
            <a:r>
              <a:rPr lang="en-US" dirty="0"/>
              <a:t>Once done with this </a:t>
            </a:r>
            <a:r>
              <a:rPr lang="en-US" dirty="0" err="1"/>
              <a:t>github</a:t>
            </a:r>
            <a:r>
              <a:rPr lang="en-US" dirty="0"/>
              <a:t> setup, setup a machine for Singapore region</a:t>
            </a:r>
          </a:p>
          <a:p>
            <a:pPr marL="0" indent="0">
              <a:buNone/>
            </a:pPr>
            <a:r>
              <a:rPr lang="en-US" dirty="0"/>
              <a:t>                              Now setup has been done</a:t>
            </a:r>
          </a:p>
          <a:p>
            <a:pPr marL="0" indent="0">
              <a:buNone/>
            </a:pPr>
            <a:endParaRPr lang="en-US" dirty="0"/>
          </a:p>
        </p:txBody>
      </p:sp>
    </p:spTree>
    <p:extLst>
      <p:ext uri="{BB962C8B-B14F-4D97-AF65-F5344CB8AC3E}">
        <p14:creationId xmlns:p14="http://schemas.microsoft.com/office/powerpoint/2010/main" val="67200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73A4-DD8D-C347-AF3A-97EBC251240D}"/>
              </a:ext>
            </a:extLst>
          </p:cNvPr>
          <p:cNvSpPr>
            <a:spLocks noGrp="1"/>
          </p:cNvSpPr>
          <p:nvPr>
            <p:ph type="title"/>
          </p:nvPr>
        </p:nvSpPr>
        <p:spPr/>
        <p:txBody>
          <a:bodyPr/>
          <a:lstStyle/>
          <a:p>
            <a:r>
              <a:rPr lang="en-US" dirty="0"/>
              <a:t>LOGIN into Mumbai EC2 instance:</a:t>
            </a:r>
            <a:br>
              <a:rPr lang="en-US" dirty="0"/>
            </a:br>
            <a:endParaRPr lang="en-US" dirty="0"/>
          </a:p>
        </p:txBody>
      </p:sp>
      <p:sp>
        <p:nvSpPr>
          <p:cNvPr id="3" name="Content Placeholder 2">
            <a:extLst>
              <a:ext uri="{FF2B5EF4-FFF2-40B4-BE49-F238E27FC236}">
                <a16:creationId xmlns:a16="http://schemas.microsoft.com/office/drawing/2014/main" id="{8BEA817F-DFB7-324F-A402-E065B2F38F8A}"/>
              </a:ext>
            </a:extLst>
          </p:cNvPr>
          <p:cNvSpPr>
            <a:spLocks noGrp="1"/>
          </p:cNvSpPr>
          <p:nvPr>
            <p:ph idx="1"/>
          </p:nvPr>
        </p:nvSpPr>
        <p:spPr/>
        <p:txBody>
          <a:bodyPr>
            <a:normAutofit fontScale="92500" lnSpcReduction="20000"/>
          </a:bodyPr>
          <a:lstStyle/>
          <a:p>
            <a:r>
              <a:rPr lang="en-US" dirty="0"/>
              <a:t>Create on directory and go inside it</a:t>
            </a:r>
          </a:p>
          <a:p>
            <a:r>
              <a:rPr lang="en-US" dirty="0"/>
              <a:t>Git </a:t>
            </a:r>
            <a:r>
              <a:rPr lang="en-US" dirty="0" err="1"/>
              <a:t>init</a:t>
            </a:r>
            <a:endParaRPr lang="en-US" dirty="0"/>
          </a:p>
          <a:p>
            <a:r>
              <a:rPr lang="en-US" dirty="0"/>
              <a:t>Touch </a:t>
            </a:r>
            <a:r>
              <a:rPr lang="en-US" dirty="0" err="1"/>
              <a:t>myfile</a:t>
            </a:r>
            <a:r>
              <a:rPr lang="en-US" dirty="0"/>
              <a:t>(put some data)</a:t>
            </a:r>
          </a:p>
          <a:p>
            <a:r>
              <a:rPr lang="en-US" dirty="0"/>
              <a:t>Git status</a:t>
            </a:r>
          </a:p>
          <a:p>
            <a:r>
              <a:rPr lang="en-US" dirty="0"/>
              <a:t>Git add</a:t>
            </a:r>
          </a:p>
          <a:p>
            <a:r>
              <a:rPr lang="en-US" dirty="0"/>
              <a:t>Git commit-m “ 1</a:t>
            </a:r>
            <a:r>
              <a:rPr lang="en-US" baseline="30000" dirty="0"/>
              <a:t>st</a:t>
            </a:r>
            <a:r>
              <a:rPr lang="en-US" dirty="0"/>
              <a:t> commit”</a:t>
            </a:r>
          </a:p>
          <a:p>
            <a:r>
              <a:rPr lang="en-US" dirty="0"/>
              <a:t> git log</a:t>
            </a:r>
          </a:p>
          <a:p>
            <a:r>
              <a:rPr lang="en-US" dirty="0"/>
              <a:t>Git show &lt; commit id&gt;</a:t>
            </a:r>
          </a:p>
          <a:p>
            <a:r>
              <a:rPr lang="en-US" dirty="0"/>
              <a:t>Git remote add origin &lt;central git </a:t>
            </a:r>
            <a:r>
              <a:rPr lang="en-US" dirty="0" err="1"/>
              <a:t>url</a:t>
            </a:r>
            <a:r>
              <a:rPr lang="en-US" dirty="0"/>
              <a:t>&gt; </a:t>
            </a:r>
          </a:p>
          <a:p>
            <a:r>
              <a:rPr lang="en-US" dirty="0"/>
              <a:t>git push –u origin master (add username and password)</a:t>
            </a:r>
          </a:p>
          <a:p>
            <a:endParaRPr lang="en-US" dirty="0"/>
          </a:p>
        </p:txBody>
      </p:sp>
    </p:spTree>
    <p:extLst>
      <p:ext uri="{BB962C8B-B14F-4D97-AF65-F5344CB8AC3E}">
        <p14:creationId xmlns:p14="http://schemas.microsoft.com/office/powerpoint/2010/main" val="238881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850B-EA06-6C48-AC9A-756285EC4341}"/>
              </a:ext>
            </a:extLst>
          </p:cNvPr>
          <p:cNvSpPr>
            <a:spLocks noGrp="1"/>
          </p:cNvSpPr>
          <p:nvPr>
            <p:ph type="title"/>
          </p:nvPr>
        </p:nvSpPr>
        <p:spPr/>
        <p:txBody>
          <a:bodyPr/>
          <a:lstStyle/>
          <a:p>
            <a:r>
              <a:rPr lang="en-IN" b="1" dirty="0"/>
              <a:t>Why do we need Version Control System? </a:t>
            </a:r>
            <a:endParaRPr lang="en-US" dirty="0"/>
          </a:p>
        </p:txBody>
      </p:sp>
      <p:sp>
        <p:nvSpPr>
          <p:cNvPr id="3" name="Content Placeholder 2">
            <a:extLst>
              <a:ext uri="{FF2B5EF4-FFF2-40B4-BE49-F238E27FC236}">
                <a16:creationId xmlns:a16="http://schemas.microsoft.com/office/drawing/2014/main" id="{B7F355DD-96A2-FE47-AD94-9BB65D425EEE}"/>
              </a:ext>
            </a:extLst>
          </p:cNvPr>
          <p:cNvSpPr>
            <a:spLocks noGrp="1"/>
          </p:cNvSpPr>
          <p:nvPr>
            <p:ph idx="1"/>
          </p:nvPr>
        </p:nvSpPr>
        <p:spPr/>
        <p:txBody>
          <a:bodyPr>
            <a:noAutofit/>
          </a:bodyPr>
          <a:lstStyle/>
          <a:p>
            <a:r>
              <a:rPr lang="en-IN" sz="2000" dirty="0"/>
              <a:t>When multiple team members work on the same project, it is essential to have version control for the program. Version control system helps the team to share changes and merge changes made to artifacts seamless and efficient. </a:t>
            </a:r>
            <a:br>
              <a:rPr lang="en-IN" sz="2000" dirty="0"/>
            </a:br>
            <a:br>
              <a:rPr lang="en-IN" sz="2000" dirty="0"/>
            </a:br>
            <a:r>
              <a:rPr lang="en-IN" sz="2000" dirty="0"/>
              <a:t>In DevOps, other than keeping track of changes, VCS also helps in developing and shipping the products faster. </a:t>
            </a:r>
            <a:br>
              <a:rPr lang="en-IN" sz="2000" dirty="0"/>
            </a:br>
            <a:br>
              <a:rPr lang="en-IN" sz="2000" dirty="0"/>
            </a:br>
            <a:r>
              <a:rPr lang="en-IN" sz="2000" dirty="0"/>
              <a:t>VCS improves the following factors: </a:t>
            </a:r>
            <a:br>
              <a:rPr lang="en-IN" sz="2000" dirty="0"/>
            </a:br>
            <a:br>
              <a:rPr lang="en-IN" sz="2000" dirty="0"/>
            </a:br>
            <a:r>
              <a:rPr lang="en-IN" sz="2000" dirty="0"/>
              <a:t>Collaboration </a:t>
            </a:r>
          </a:p>
          <a:p>
            <a:r>
              <a:rPr lang="en-IN" sz="2000" dirty="0"/>
              <a:t>Storing Versions </a:t>
            </a:r>
          </a:p>
          <a:p>
            <a:r>
              <a:rPr lang="en-IN" sz="2000" dirty="0"/>
              <a:t>Backup </a:t>
            </a:r>
          </a:p>
          <a:p>
            <a:r>
              <a:rPr lang="en-IN" sz="2000" dirty="0"/>
              <a:t>Improves visibility </a:t>
            </a:r>
          </a:p>
          <a:p>
            <a:r>
              <a:rPr lang="en-IN" sz="2000" dirty="0"/>
              <a:t>Accelerate product delivery</a:t>
            </a:r>
          </a:p>
          <a:p>
            <a:endParaRPr lang="en-US" sz="2000" dirty="0"/>
          </a:p>
        </p:txBody>
      </p:sp>
    </p:spTree>
    <p:extLst>
      <p:ext uri="{BB962C8B-B14F-4D97-AF65-F5344CB8AC3E}">
        <p14:creationId xmlns:p14="http://schemas.microsoft.com/office/powerpoint/2010/main" val="333692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42670-02B1-5C43-B2B2-04B78304B6BA}"/>
              </a:ext>
            </a:extLst>
          </p:cNvPr>
          <p:cNvSpPr>
            <a:spLocks noGrp="1"/>
          </p:cNvSpPr>
          <p:nvPr>
            <p:ph idx="1"/>
          </p:nvPr>
        </p:nvSpPr>
        <p:spPr>
          <a:xfrm>
            <a:off x="838200" y="3093986"/>
            <a:ext cx="10515600" cy="4351338"/>
          </a:xfrm>
        </p:spPr>
        <p:txBody>
          <a:bodyPr/>
          <a:lstStyle/>
          <a:p>
            <a:pPr marL="0" indent="0">
              <a:buNone/>
            </a:pPr>
            <a:r>
              <a:rPr lang="en-US" dirty="0"/>
              <a:t>Enter as ec2 user</a:t>
            </a:r>
          </a:p>
          <a:p>
            <a:pPr>
              <a:buFont typeface="Wingdings" pitchFamily="2" charset="2"/>
              <a:buChar char="à"/>
            </a:pPr>
            <a:r>
              <a:rPr lang="en-US" dirty="0">
                <a:sym typeface="Wingdings" pitchFamily="2" charset="2"/>
              </a:rPr>
              <a:t>Make root user</a:t>
            </a:r>
          </a:p>
          <a:p>
            <a:pPr>
              <a:buFont typeface="Wingdings" pitchFamily="2" charset="2"/>
              <a:buChar char="à"/>
            </a:pPr>
            <a:r>
              <a:rPr lang="en-US" dirty="0">
                <a:sym typeface="Wingdings" pitchFamily="2" charset="2"/>
              </a:rPr>
              <a:t>As I have already installed git</a:t>
            </a:r>
          </a:p>
          <a:p>
            <a:pPr>
              <a:buFont typeface="Wingdings" pitchFamily="2" charset="2"/>
              <a:buChar char="à"/>
            </a:pPr>
            <a:r>
              <a:rPr lang="en-US" dirty="0">
                <a:sym typeface="Wingdings" pitchFamily="2" charset="2"/>
              </a:rPr>
              <a:t>Check it</a:t>
            </a:r>
            <a:endParaRPr lang="en-US" dirty="0"/>
          </a:p>
          <a:p>
            <a:endParaRPr lang="en-US" dirty="0"/>
          </a:p>
        </p:txBody>
      </p:sp>
      <p:pic>
        <p:nvPicPr>
          <p:cNvPr id="4" name="Picture 3">
            <a:extLst>
              <a:ext uri="{FF2B5EF4-FFF2-40B4-BE49-F238E27FC236}">
                <a16:creationId xmlns:a16="http://schemas.microsoft.com/office/drawing/2014/main" id="{E5215C79-31A5-F04B-822C-D283831EAFF0}"/>
              </a:ext>
            </a:extLst>
          </p:cNvPr>
          <p:cNvPicPr>
            <a:picLocks noChangeAspect="1"/>
          </p:cNvPicPr>
          <p:nvPr/>
        </p:nvPicPr>
        <p:blipFill>
          <a:blip r:embed="rId2"/>
          <a:stretch>
            <a:fillRect/>
          </a:stretch>
        </p:blipFill>
        <p:spPr>
          <a:xfrm>
            <a:off x="838200" y="414286"/>
            <a:ext cx="6070600" cy="2679700"/>
          </a:xfrm>
          <a:prstGeom prst="rect">
            <a:avLst/>
          </a:prstGeom>
        </p:spPr>
      </p:pic>
      <p:pic>
        <p:nvPicPr>
          <p:cNvPr id="5" name="Picture 4">
            <a:extLst>
              <a:ext uri="{FF2B5EF4-FFF2-40B4-BE49-F238E27FC236}">
                <a16:creationId xmlns:a16="http://schemas.microsoft.com/office/drawing/2014/main" id="{5DC4C240-CBB7-CB47-A6C7-AE771E801F1D}"/>
              </a:ext>
            </a:extLst>
          </p:cNvPr>
          <p:cNvPicPr>
            <a:picLocks noChangeAspect="1"/>
          </p:cNvPicPr>
          <p:nvPr/>
        </p:nvPicPr>
        <p:blipFill>
          <a:blip r:embed="rId3"/>
          <a:stretch>
            <a:fillRect/>
          </a:stretch>
        </p:blipFill>
        <p:spPr>
          <a:xfrm>
            <a:off x="2985114" y="4658134"/>
            <a:ext cx="8699500" cy="2108200"/>
          </a:xfrm>
          <a:prstGeom prst="rect">
            <a:avLst/>
          </a:prstGeom>
        </p:spPr>
      </p:pic>
    </p:spTree>
    <p:extLst>
      <p:ext uri="{BB962C8B-B14F-4D97-AF65-F5344CB8AC3E}">
        <p14:creationId xmlns:p14="http://schemas.microsoft.com/office/powerpoint/2010/main" val="116803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3234-B5E5-DA41-9F84-AF45B6F1535C}"/>
              </a:ext>
            </a:extLst>
          </p:cNvPr>
          <p:cNvSpPr>
            <a:spLocks noGrp="1"/>
          </p:cNvSpPr>
          <p:nvPr>
            <p:ph idx="1"/>
          </p:nvPr>
        </p:nvSpPr>
        <p:spPr>
          <a:xfrm>
            <a:off x="602226" y="675251"/>
            <a:ext cx="10515600" cy="5519072"/>
          </a:xfrm>
        </p:spPr>
        <p:txBody>
          <a:bodyPr/>
          <a:lstStyle/>
          <a:p>
            <a:r>
              <a:rPr lang="en-US" dirty="0"/>
              <a:t>Enter git </a:t>
            </a:r>
            <a:r>
              <a:rPr lang="en-US" dirty="0" err="1"/>
              <a:t>init</a:t>
            </a:r>
            <a:r>
              <a:rPr lang="en-US" dirty="0"/>
              <a:t> (make it git repo)</a:t>
            </a:r>
          </a:p>
          <a:p>
            <a:endParaRPr lang="en-US" dirty="0"/>
          </a:p>
          <a:p>
            <a:endParaRPr lang="en-US" dirty="0"/>
          </a:p>
          <a:p>
            <a:r>
              <a:rPr lang="en-US" dirty="0"/>
              <a:t>Hidden file by the name of .git</a:t>
            </a:r>
          </a:p>
          <a:p>
            <a:r>
              <a:rPr lang="en-US" dirty="0"/>
              <a:t>Enter text inside a file : cat &gt; Mumbai 1 </a:t>
            </a:r>
          </a:p>
          <a:p>
            <a:endParaRPr lang="en-US" dirty="0"/>
          </a:p>
          <a:p>
            <a:endParaRPr lang="en-US" dirty="0"/>
          </a:p>
          <a:p>
            <a:r>
              <a:rPr lang="en-US" dirty="0"/>
              <a:t>Then enter any text inside that</a:t>
            </a:r>
          </a:p>
        </p:txBody>
      </p:sp>
      <p:pic>
        <p:nvPicPr>
          <p:cNvPr id="4" name="Picture 3">
            <a:extLst>
              <a:ext uri="{FF2B5EF4-FFF2-40B4-BE49-F238E27FC236}">
                <a16:creationId xmlns:a16="http://schemas.microsoft.com/office/drawing/2014/main" id="{D3760DC4-24D0-034B-ABC5-51CB6BAAFE16}"/>
              </a:ext>
            </a:extLst>
          </p:cNvPr>
          <p:cNvPicPr>
            <a:picLocks noChangeAspect="1"/>
          </p:cNvPicPr>
          <p:nvPr/>
        </p:nvPicPr>
        <p:blipFill>
          <a:blip r:embed="rId2"/>
          <a:stretch>
            <a:fillRect/>
          </a:stretch>
        </p:blipFill>
        <p:spPr>
          <a:xfrm>
            <a:off x="813005" y="1309944"/>
            <a:ext cx="7734300" cy="698500"/>
          </a:xfrm>
          <a:prstGeom prst="rect">
            <a:avLst/>
          </a:prstGeom>
        </p:spPr>
      </p:pic>
      <p:pic>
        <p:nvPicPr>
          <p:cNvPr id="5" name="Picture 4">
            <a:extLst>
              <a:ext uri="{FF2B5EF4-FFF2-40B4-BE49-F238E27FC236}">
                <a16:creationId xmlns:a16="http://schemas.microsoft.com/office/drawing/2014/main" id="{B58961F1-967C-DF4D-8784-70F2957B8122}"/>
              </a:ext>
            </a:extLst>
          </p:cNvPr>
          <p:cNvPicPr>
            <a:picLocks noChangeAspect="1"/>
          </p:cNvPicPr>
          <p:nvPr/>
        </p:nvPicPr>
        <p:blipFill>
          <a:blip r:embed="rId3"/>
          <a:stretch>
            <a:fillRect/>
          </a:stretch>
        </p:blipFill>
        <p:spPr>
          <a:xfrm>
            <a:off x="813005" y="3168650"/>
            <a:ext cx="8115300" cy="520700"/>
          </a:xfrm>
          <a:prstGeom prst="rect">
            <a:avLst/>
          </a:prstGeom>
        </p:spPr>
      </p:pic>
    </p:spTree>
    <p:extLst>
      <p:ext uri="{BB962C8B-B14F-4D97-AF65-F5344CB8AC3E}">
        <p14:creationId xmlns:p14="http://schemas.microsoft.com/office/powerpoint/2010/main" val="2669504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10;&#10;Description automatically generated">
            <a:extLst>
              <a:ext uri="{FF2B5EF4-FFF2-40B4-BE49-F238E27FC236}">
                <a16:creationId xmlns:a16="http://schemas.microsoft.com/office/drawing/2014/main" id="{E3DBC14B-F1A6-294B-8EBC-5B2A852D35B9}"/>
              </a:ext>
            </a:extLst>
          </p:cNvPr>
          <p:cNvPicPr>
            <a:picLocks noGrp="1" noChangeAspect="1"/>
          </p:cNvPicPr>
          <p:nvPr>
            <p:ph idx="1"/>
          </p:nvPr>
        </p:nvPicPr>
        <p:blipFill>
          <a:blip r:embed="rId2"/>
          <a:stretch>
            <a:fillRect/>
          </a:stretch>
        </p:blipFill>
        <p:spPr>
          <a:xfrm>
            <a:off x="838200" y="951271"/>
            <a:ext cx="10515600" cy="2894285"/>
          </a:xfrm>
          <a:prstGeom prst="rect">
            <a:avLst/>
          </a:prstGeom>
        </p:spPr>
      </p:pic>
      <p:sp>
        <p:nvSpPr>
          <p:cNvPr id="5" name="TextBox 4">
            <a:extLst>
              <a:ext uri="{FF2B5EF4-FFF2-40B4-BE49-F238E27FC236}">
                <a16:creationId xmlns:a16="http://schemas.microsoft.com/office/drawing/2014/main" id="{8BA286B1-C1C3-A946-948C-37E5367FC401}"/>
              </a:ext>
            </a:extLst>
          </p:cNvPr>
          <p:cNvSpPr txBox="1"/>
          <p:nvPr/>
        </p:nvSpPr>
        <p:spPr>
          <a:xfrm>
            <a:off x="838200" y="4336025"/>
            <a:ext cx="9072716" cy="1477328"/>
          </a:xfrm>
          <a:prstGeom prst="rect">
            <a:avLst/>
          </a:prstGeom>
          <a:noFill/>
        </p:spPr>
        <p:txBody>
          <a:bodyPr wrap="square" rtlCol="0">
            <a:spAutoFit/>
          </a:bodyPr>
          <a:lstStyle/>
          <a:p>
            <a:r>
              <a:rPr lang="en-US" dirty="0"/>
              <a:t>There is something inside the work space that has not been </a:t>
            </a:r>
            <a:r>
              <a:rPr lang="en-US" dirty="0" err="1"/>
              <a:t>commited</a:t>
            </a:r>
            <a:r>
              <a:rPr lang="en-US" dirty="0"/>
              <a:t> yet</a:t>
            </a:r>
          </a:p>
          <a:p>
            <a:endParaRPr lang="en-US" dirty="0"/>
          </a:p>
          <a:p>
            <a:r>
              <a:rPr lang="en-US" dirty="0"/>
              <a:t>Now this is untracked file? Because its not in staging area yet</a:t>
            </a:r>
          </a:p>
          <a:p>
            <a:endParaRPr lang="en-US" dirty="0"/>
          </a:p>
          <a:p>
            <a:r>
              <a:rPr lang="en-US" dirty="0"/>
              <a:t>So as to track the file before commit I need to add it to staging area</a:t>
            </a:r>
          </a:p>
        </p:txBody>
      </p:sp>
    </p:spTree>
    <p:extLst>
      <p:ext uri="{BB962C8B-B14F-4D97-AF65-F5344CB8AC3E}">
        <p14:creationId xmlns:p14="http://schemas.microsoft.com/office/powerpoint/2010/main" val="3880389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2BF9-5594-BE4B-A936-EEF200CBD1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36199E-B51E-2D4D-989B-0882AD71B665}"/>
              </a:ext>
            </a:extLst>
          </p:cNvPr>
          <p:cNvSpPr>
            <a:spLocks noGrp="1"/>
          </p:cNvSpPr>
          <p:nvPr>
            <p:ph idx="1"/>
          </p:nvPr>
        </p:nvSpPr>
        <p:spPr/>
        <p:txBody>
          <a:bodyPr/>
          <a:lstStyle/>
          <a:p>
            <a:r>
              <a:rPr lang="en-US" dirty="0"/>
              <a:t>Add the file now using this command</a:t>
            </a:r>
          </a:p>
          <a:p>
            <a:endParaRPr lang="en-US" dirty="0"/>
          </a:p>
          <a:p>
            <a:endParaRPr lang="en-US" dirty="0"/>
          </a:p>
          <a:p>
            <a:r>
              <a:rPr lang="en-US" dirty="0"/>
              <a:t>Check Git status now:</a:t>
            </a:r>
          </a:p>
        </p:txBody>
      </p:sp>
      <p:pic>
        <p:nvPicPr>
          <p:cNvPr id="4" name="Picture 3">
            <a:extLst>
              <a:ext uri="{FF2B5EF4-FFF2-40B4-BE49-F238E27FC236}">
                <a16:creationId xmlns:a16="http://schemas.microsoft.com/office/drawing/2014/main" id="{EC2A7A7B-7196-9C4F-9A61-F4D90E0A1EAE}"/>
              </a:ext>
            </a:extLst>
          </p:cNvPr>
          <p:cNvPicPr>
            <a:picLocks noChangeAspect="1"/>
          </p:cNvPicPr>
          <p:nvPr/>
        </p:nvPicPr>
        <p:blipFill>
          <a:blip r:embed="rId2"/>
          <a:stretch>
            <a:fillRect/>
          </a:stretch>
        </p:blipFill>
        <p:spPr>
          <a:xfrm>
            <a:off x="1155700" y="2476500"/>
            <a:ext cx="4940300" cy="952500"/>
          </a:xfrm>
          <a:prstGeom prst="rect">
            <a:avLst/>
          </a:prstGeom>
        </p:spPr>
      </p:pic>
      <p:pic>
        <p:nvPicPr>
          <p:cNvPr id="5" name="Picture 4">
            <a:extLst>
              <a:ext uri="{FF2B5EF4-FFF2-40B4-BE49-F238E27FC236}">
                <a16:creationId xmlns:a16="http://schemas.microsoft.com/office/drawing/2014/main" id="{0E379D8A-9F18-A84A-83F8-5C87EF1EEFF0}"/>
              </a:ext>
            </a:extLst>
          </p:cNvPr>
          <p:cNvPicPr>
            <a:picLocks noChangeAspect="1"/>
          </p:cNvPicPr>
          <p:nvPr/>
        </p:nvPicPr>
        <p:blipFill>
          <a:blip r:embed="rId3"/>
          <a:stretch>
            <a:fillRect/>
          </a:stretch>
        </p:blipFill>
        <p:spPr>
          <a:xfrm>
            <a:off x="1155700" y="4001294"/>
            <a:ext cx="4927600" cy="2882900"/>
          </a:xfrm>
          <a:prstGeom prst="rect">
            <a:avLst/>
          </a:prstGeom>
        </p:spPr>
      </p:pic>
    </p:spTree>
    <p:extLst>
      <p:ext uri="{BB962C8B-B14F-4D97-AF65-F5344CB8AC3E}">
        <p14:creationId xmlns:p14="http://schemas.microsoft.com/office/powerpoint/2010/main" val="184450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8C79-534D-FA49-B6A9-BD47A3648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7D8460-90D5-E54E-BCF0-ADF5B5426191}"/>
              </a:ext>
            </a:extLst>
          </p:cNvPr>
          <p:cNvSpPr>
            <a:spLocks noGrp="1"/>
          </p:cNvSpPr>
          <p:nvPr>
            <p:ph idx="1"/>
          </p:nvPr>
        </p:nvSpPr>
        <p:spPr/>
        <p:txBody>
          <a:bodyPr/>
          <a:lstStyle/>
          <a:p>
            <a:r>
              <a:rPr lang="en-US" dirty="0"/>
              <a:t>Now commit the file</a:t>
            </a:r>
          </a:p>
          <a:p>
            <a:pPr marL="0" indent="0">
              <a:buNone/>
            </a:pPr>
            <a:endParaRPr lang="en-US" dirty="0"/>
          </a:p>
          <a:p>
            <a:pPr marL="0" indent="0">
              <a:buNone/>
            </a:pPr>
            <a:endParaRPr lang="en-US" dirty="0"/>
          </a:p>
          <a:p>
            <a:pPr marL="0" indent="0">
              <a:buNone/>
            </a:pPr>
            <a:r>
              <a:rPr lang="en-US" dirty="0"/>
              <a:t>Now if I check working status</a:t>
            </a:r>
          </a:p>
        </p:txBody>
      </p:sp>
      <p:pic>
        <p:nvPicPr>
          <p:cNvPr id="4" name="Picture 3">
            <a:extLst>
              <a:ext uri="{FF2B5EF4-FFF2-40B4-BE49-F238E27FC236}">
                <a16:creationId xmlns:a16="http://schemas.microsoft.com/office/drawing/2014/main" id="{3CE7B9A2-02B8-4F4A-9D05-B7F57A213A57}"/>
              </a:ext>
            </a:extLst>
          </p:cNvPr>
          <p:cNvPicPr>
            <a:picLocks noChangeAspect="1"/>
          </p:cNvPicPr>
          <p:nvPr/>
        </p:nvPicPr>
        <p:blipFill>
          <a:blip r:embed="rId2"/>
          <a:stretch>
            <a:fillRect/>
          </a:stretch>
        </p:blipFill>
        <p:spPr>
          <a:xfrm>
            <a:off x="1139109" y="2476500"/>
            <a:ext cx="8851900" cy="952500"/>
          </a:xfrm>
          <a:prstGeom prst="rect">
            <a:avLst/>
          </a:prstGeom>
        </p:spPr>
      </p:pic>
      <p:pic>
        <p:nvPicPr>
          <p:cNvPr id="5" name="Picture 4">
            <a:extLst>
              <a:ext uri="{FF2B5EF4-FFF2-40B4-BE49-F238E27FC236}">
                <a16:creationId xmlns:a16="http://schemas.microsoft.com/office/drawing/2014/main" id="{E0106D61-C200-5249-84B8-CDE17EB7750D}"/>
              </a:ext>
            </a:extLst>
          </p:cNvPr>
          <p:cNvPicPr>
            <a:picLocks noChangeAspect="1"/>
          </p:cNvPicPr>
          <p:nvPr/>
        </p:nvPicPr>
        <p:blipFill>
          <a:blip r:embed="rId3"/>
          <a:stretch>
            <a:fillRect/>
          </a:stretch>
        </p:blipFill>
        <p:spPr>
          <a:xfrm>
            <a:off x="1139109" y="4079875"/>
            <a:ext cx="6362700" cy="1473200"/>
          </a:xfrm>
          <a:prstGeom prst="rect">
            <a:avLst/>
          </a:prstGeom>
        </p:spPr>
      </p:pic>
    </p:spTree>
    <p:extLst>
      <p:ext uri="{BB962C8B-B14F-4D97-AF65-F5344CB8AC3E}">
        <p14:creationId xmlns:p14="http://schemas.microsoft.com/office/powerpoint/2010/main" val="944592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D83E-E09A-0441-9C1E-C2B852F745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3800A5-373D-184E-8AAA-DC1B97CAEDA3}"/>
              </a:ext>
            </a:extLst>
          </p:cNvPr>
          <p:cNvSpPr>
            <a:spLocks noGrp="1"/>
          </p:cNvSpPr>
          <p:nvPr>
            <p:ph idx="1"/>
          </p:nvPr>
        </p:nvSpPr>
        <p:spPr/>
        <p:txBody>
          <a:bodyPr/>
          <a:lstStyle/>
          <a:p>
            <a:r>
              <a:rPr lang="en-US" dirty="0"/>
              <a:t>Check git log</a:t>
            </a:r>
          </a:p>
          <a:p>
            <a:endParaRPr lang="en-US" dirty="0"/>
          </a:p>
          <a:p>
            <a:endParaRPr lang="en-US" dirty="0"/>
          </a:p>
          <a:p>
            <a:endParaRPr lang="en-US" dirty="0"/>
          </a:p>
          <a:p>
            <a:endParaRPr lang="en-US" dirty="0"/>
          </a:p>
          <a:p>
            <a:r>
              <a:rPr lang="en-US" dirty="0"/>
              <a:t>Check the whole file using this command:</a:t>
            </a:r>
          </a:p>
        </p:txBody>
      </p:sp>
      <p:pic>
        <p:nvPicPr>
          <p:cNvPr id="4" name="Picture 3">
            <a:extLst>
              <a:ext uri="{FF2B5EF4-FFF2-40B4-BE49-F238E27FC236}">
                <a16:creationId xmlns:a16="http://schemas.microsoft.com/office/drawing/2014/main" id="{C6FA63D3-2A8A-DB40-A231-D1E505C35C52}"/>
              </a:ext>
            </a:extLst>
          </p:cNvPr>
          <p:cNvPicPr>
            <a:picLocks noChangeAspect="1"/>
          </p:cNvPicPr>
          <p:nvPr/>
        </p:nvPicPr>
        <p:blipFill>
          <a:blip r:embed="rId2"/>
          <a:stretch>
            <a:fillRect/>
          </a:stretch>
        </p:blipFill>
        <p:spPr>
          <a:xfrm>
            <a:off x="1158773" y="2591594"/>
            <a:ext cx="7632700" cy="1409700"/>
          </a:xfrm>
          <a:prstGeom prst="rect">
            <a:avLst/>
          </a:prstGeom>
        </p:spPr>
      </p:pic>
      <p:pic>
        <p:nvPicPr>
          <p:cNvPr id="5" name="Picture 4">
            <a:extLst>
              <a:ext uri="{FF2B5EF4-FFF2-40B4-BE49-F238E27FC236}">
                <a16:creationId xmlns:a16="http://schemas.microsoft.com/office/drawing/2014/main" id="{25DD85BF-C27A-854A-956A-79AFA652A58E}"/>
              </a:ext>
            </a:extLst>
          </p:cNvPr>
          <p:cNvPicPr>
            <a:picLocks noChangeAspect="1"/>
          </p:cNvPicPr>
          <p:nvPr/>
        </p:nvPicPr>
        <p:blipFill>
          <a:blip r:embed="rId3"/>
          <a:stretch>
            <a:fillRect/>
          </a:stretch>
        </p:blipFill>
        <p:spPr>
          <a:xfrm>
            <a:off x="1158773" y="5321914"/>
            <a:ext cx="5842000" cy="520700"/>
          </a:xfrm>
          <a:prstGeom prst="rect">
            <a:avLst/>
          </a:prstGeom>
        </p:spPr>
      </p:pic>
    </p:spTree>
    <p:extLst>
      <p:ext uri="{BB962C8B-B14F-4D97-AF65-F5344CB8AC3E}">
        <p14:creationId xmlns:p14="http://schemas.microsoft.com/office/powerpoint/2010/main" val="2846017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1313-03BE-2B4B-83E9-CB629527B4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7E352B-F150-A648-A81F-00BC0FA3D342}"/>
              </a:ext>
            </a:extLst>
          </p:cNvPr>
          <p:cNvSpPr>
            <a:spLocks noGrp="1"/>
          </p:cNvSpPr>
          <p:nvPr>
            <p:ph idx="1"/>
          </p:nvPr>
        </p:nvSpPr>
        <p:spPr/>
        <p:txBody>
          <a:bodyPr/>
          <a:lstStyle/>
          <a:p>
            <a:r>
              <a:rPr lang="en-US" dirty="0"/>
              <a:t>Open </a:t>
            </a:r>
            <a:r>
              <a:rPr lang="en-US" dirty="0" err="1"/>
              <a:t>github</a:t>
            </a:r>
            <a:r>
              <a:rPr lang="en-US" dirty="0"/>
              <a:t>, Sign-in there</a:t>
            </a:r>
          </a:p>
        </p:txBody>
      </p:sp>
      <p:pic>
        <p:nvPicPr>
          <p:cNvPr id="4" name="Picture 3">
            <a:extLst>
              <a:ext uri="{FF2B5EF4-FFF2-40B4-BE49-F238E27FC236}">
                <a16:creationId xmlns:a16="http://schemas.microsoft.com/office/drawing/2014/main" id="{E41F74F6-D2AF-A547-9778-291519ABE66E}"/>
              </a:ext>
            </a:extLst>
          </p:cNvPr>
          <p:cNvPicPr>
            <a:picLocks noChangeAspect="1"/>
          </p:cNvPicPr>
          <p:nvPr/>
        </p:nvPicPr>
        <p:blipFill>
          <a:blip r:embed="rId2"/>
          <a:stretch>
            <a:fillRect/>
          </a:stretch>
        </p:blipFill>
        <p:spPr>
          <a:xfrm>
            <a:off x="1068439" y="2501900"/>
            <a:ext cx="5689600" cy="1854200"/>
          </a:xfrm>
          <a:prstGeom prst="rect">
            <a:avLst/>
          </a:prstGeom>
        </p:spPr>
      </p:pic>
      <p:pic>
        <p:nvPicPr>
          <p:cNvPr id="5" name="Picture 4">
            <a:extLst>
              <a:ext uri="{FF2B5EF4-FFF2-40B4-BE49-F238E27FC236}">
                <a16:creationId xmlns:a16="http://schemas.microsoft.com/office/drawing/2014/main" id="{D0B1575D-4BBC-7B4A-B43F-2F273214ADAC}"/>
              </a:ext>
            </a:extLst>
          </p:cNvPr>
          <p:cNvPicPr>
            <a:picLocks noChangeAspect="1"/>
          </p:cNvPicPr>
          <p:nvPr/>
        </p:nvPicPr>
        <p:blipFill>
          <a:blip r:embed="rId3"/>
          <a:stretch>
            <a:fillRect/>
          </a:stretch>
        </p:blipFill>
        <p:spPr>
          <a:xfrm>
            <a:off x="1068438" y="4616397"/>
            <a:ext cx="7375273" cy="1560565"/>
          </a:xfrm>
          <a:prstGeom prst="rect">
            <a:avLst/>
          </a:prstGeom>
        </p:spPr>
      </p:pic>
    </p:spTree>
    <p:extLst>
      <p:ext uri="{BB962C8B-B14F-4D97-AF65-F5344CB8AC3E}">
        <p14:creationId xmlns:p14="http://schemas.microsoft.com/office/powerpoint/2010/main" val="430618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6E2A3D8C-767D-5642-B93D-13F8B190AA15}"/>
              </a:ext>
            </a:extLst>
          </p:cNvPr>
          <p:cNvPicPr>
            <a:picLocks noGrp="1" noChangeAspect="1"/>
          </p:cNvPicPr>
          <p:nvPr>
            <p:ph idx="1"/>
          </p:nvPr>
        </p:nvPicPr>
        <p:blipFill>
          <a:blip r:embed="rId2"/>
          <a:stretch>
            <a:fillRect/>
          </a:stretch>
        </p:blipFill>
        <p:spPr>
          <a:xfrm>
            <a:off x="1091381" y="1851307"/>
            <a:ext cx="8953500" cy="2235200"/>
          </a:xfrm>
        </p:spPr>
      </p:pic>
      <p:sp>
        <p:nvSpPr>
          <p:cNvPr id="6" name="TextBox 5">
            <a:extLst>
              <a:ext uri="{FF2B5EF4-FFF2-40B4-BE49-F238E27FC236}">
                <a16:creationId xmlns:a16="http://schemas.microsoft.com/office/drawing/2014/main" id="{BC266CB3-1038-8741-A718-C77334AAF388}"/>
              </a:ext>
            </a:extLst>
          </p:cNvPr>
          <p:cNvSpPr txBox="1"/>
          <p:nvPr/>
        </p:nvSpPr>
        <p:spPr>
          <a:xfrm>
            <a:off x="1091381" y="1179871"/>
            <a:ext cx="8377084" cy="369332"/>
          </a:xfrm>
          <a:prstGeom prst="rect">
            <a:avLst/>
          </a:prstGeom>
          <a:noFill/>
        </p:spPr>
        <p:txBody>
          <a:bodyPr wrap="square" rtlCol="0">
            <a:spAutoFit/>
          </a:bodyPr>
          <a:lstStyle/>
          <a:p>
            <a:r>
              <a:rPr lang="en-US" dirty="0"/>
              <a:t>A central repo has been created by the name of central repo</a:t>
            </a:r>
          </a:p>
        </p:txBody>
      </p:sp>
    </p:spTree>
    <p:extLst>
      <p:ext uri="{BB962C8B-B14F-4D97-AF65-F5344CB8AC3E}">
        <p14:creationId xmlns:p14="http://schemas.microsoft.com/office/powerpoint/2010/main" val="1592447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ED25-3555-234F-8779-BC6ABF4BAC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5986B6-63F4-F74C-B661-993CAE7B34F9}"/>
              </a:ext>
            </a:extLst>
          </p:cNvPr>
          <p:cNvSpPr>
            <a:spLocks noGrp="1"/>
          </p:cNvSpPr>
          <p:nvPr>
            <p:ph idx="1"/>
          </p:nvPr>
        </p:nvSpPr>
        <p:spPr/>
        <p:txBody>
          <a:bodyPr/>
          <a:lstStyle/>
          <a:p>
            <a:r>
              <a:rPr lang="en-US" dirty="0"/>
              <a:t>Just below it is the URL to reach this central repo through URL</a:t>
            </a:r>
          </a:p>
        </p:txBody>
      </p:sp>
      <p:pic>
        <p:nvPicPr>
          <p:cNvPr id="4" name="Picture 3">
            <a:extLst>
              <a:ext uri="{FF2B5EF4-FFF2-40B4-BE49-F238E27FC236}">
                <a16:creationId xmlns:a16="http://schemas.microsoft.com/office/drawing/2014/main" id="{BB12458D-0551-624D-855E-E4765028F37B}"/>
              </a:ext>
            </a:extLst>
          </p:cNvPr>
          <p:cNvPicPr>
            <a:picLocks noChangeAspect="1"/>
          </p:cNvPicPr>
          <p:nvPr/>
        </p:nvPicPr>
        <p:blipFill>
          <a:blip r:embed="rId2"/>
          <a:stretch>
            <a:fillRect/>
          </a:stretch>
        </p:blipFill>
        <p:spPr>
          <a:xfrm>
            <a:off x="1057787" y="2639757"/>
            <a:ext cx="8483600" cy="3289300"/>
          </a:xfrm>
          <a:prstGeom prst="rect">
            <a:avLst/>
          </a:prstGeom>
        </p:spPr>
      </p:pic>
    </p:spTree>
    <p:extLst>
      <p:ext uri="{BB962C8B-B14F-4D97-AF65-F5344CB8AC3E}">
        <p14:creationId xmlns:p14="http://schemas.microsoft.com/office/powerpoint/2010/main" val="343264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C594-CDF1-2A46-BC79-8FE33BC198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152F79-E137-C544-8BF1-746E5B220125}"/>
              </a:ext>
            </a:extLst>
          </p:cNvPr>
          <p:cNvSpPr>
            <a:spLocks noGrp="1"/>
          </p:cNvSpPr>
          <p:nvPr>
            <p:ph idx="1"/>
          </p:nvPr>
        </p:nvSpPr>
        <p:spPr/>
        <p:txBody>
          <a:bodyPr/>
          <a:lstStyle/>
          <a:p>
            <a:r>
              <a:rPr lang="en-US" dirty="0"/>
              <a:t>Copy that and move to putty</a:t>
            </a:r>
          </a:p>
          <a:p>
            <a:endParaRPr lang="en-US" dirty="0"/>
          </a:p>
          <a:p>
            <a:endParaRPr lang="en-US" dirty="0"/>
          </a:p>
          <a:p>
            <a:r>
              <a:rPr lang="en-US" dirty="0"/>
              <a:t>Push operation</a:t>
            </a:r>
          </a:p>
        </p:txBody>
      </p:sp>
      <p:pic>
        <p:nvPicPr>
          <p:cNvPr id="4" name="Picture 3">
            <a:extLst>
              <a:ext uri="{FF2B5EF4-FFF2-40B4-BE49-F238E27FC236}">
                <a16:creationId xmlns:a16="http://schemas.microsoft.com/office/drawing/2014/main" id="{60919609-0CE7-F64D-9FD1-D60C2108086F}"/>
              </a:ext>
            </a:extLst>
          </p:cNvPr>
          <p:cNvPicPr>
            <a:picLocks noChangeAspect="1"/>
          </p:cNvPicPr>
          <p:nvPr/>
        </p:nvPicPr>
        <p:blipFill>
          <a:blip r:embed="rId2"/>
          <a:stretch>
            <a:fillRect/>
          </a:stretch>
        </p:blipFill>
        <p:spPr>
          <a:xfrm>
            <a:off x="1181100" y="2527300"/>
            <a:ext cx="10172700" cy="901700"/>
          </a:xfrm>
          <a:prstGeom prst="rect">
            <a:avLst/>
          </a:prstGeom>
        </p:spPr>
      </p:pic>
      <p:pic>
        <p:nvPicPr>
          <p:cNvPr id="5" name="Picture 4">
            <a:extLst>
              <a:ext uri="{FF2B5EF4-FFF2-40B4-BE49-F238E27FC236}">
                <a16:creationId xmlns:a16="http://schemas.microsoft.com/office/drawing/2014/main" id="{814C1137-53A9-DE44-848A-5C627074186B}"/>
              </a:ext>
            </a:extLst>
          </p:cNvPr>
          <p:cNvPicPr>
            <a:picLocks noChangeAspect="1"/>
          </p:cNvPicPr>
          <p:nvPr/>
        </p:nvPicPr>
        <p:blipFill>
          <a:blip r:embed="rId3"/>
          <a:stretch>
            <a:fillRect/>
          </a:stretch>
        </p:blipFill>
        <p:spPr>
          <a:xfrm>
            <a:off x="1171268" y="4528062"/>
            <a:ext cx="7086600" cy="1854200"/>
          </a:xfrm>
          <a:prstGeom prst="rect">
            <a:avLst/>
          </a:prstGeom>
        </p:spPr>
      </p:pic>
    </p:spTree>
    <p:extLst>
      <p:ext uri="{BB962C8B-B14F-4D97-AF65-F5344CB8AC3E}">
        <p14:creationId xmlns:p14="http://schemas.microsoft.com/office/powerpoint/2010/main" val="2716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C5E0-EDF0-164B-A42D-11EFB32B19A6}"/>
              </a:ext>
            </a:extLst>
          </p:cNvPr>
          <p:cNvSpPr>
            <a:spLocks noGrp="1"/>
          </p:cNvSpPr>
          <p:nvPr>
            <p:ph type="title"/>
          </p:nvPr>
        </p:nvSpPr>
        <p:spPr/>
        <p:txBody>
          <a:bodyPr/>
          <a:lstStyle/>
          <a:p>
            <a:r>
              <a:rPr lang="en-IN" b="1" dirty="0"/>
              <a:t>Central Version Control System (CVCS)</a:t>
            </a:r>
            <a:r>
              <a:rPr lang="en-IN" dirty="0"/>
              <a:t> </a:t>
            </a:r>
            <a:endParaRPr lang="en-US" dirty="0"/>
          </a:p>
        </p:txBody>
      </p:sp>
      <p:sp>
        <p:nvSpPr>
          <p:cNvPr id="3" name="Content Placeholder 2">
            <a:extLst>
              <a:ext uri="{FF2B5EF4-FFF2-40B4-BE49-F238E27FC236}">
                <a16:creationId xmlns:a16="http://schemas.microsoft.com/office/drawing/2014/main" id="{AF4484B5-DBB5-8F45-A246-E945D8C9BC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EB4745-457A-6345-915F-C99FA0941CAC}"/>
              </a:ext>
            </a:extLst>
          </p:cNvPr>
          <p:cNvPicPr>
            <a:picLocks noChangeAspect="1"/>
          </p:cNvPicPr>
          <p:nvPr/>
        </p:nvPicPr>
        <p:blipFill>
          <a:blip r:embed="rId2"/>
          <a:stretch>
            <a:fillRect/>
          </a:stretch>
        </p:blipFill>
        <p:spPr>
          <a:xfrm>
            <a:off x="1466850" y="819150"/>
            <a:ext cx="9258300" cy="5219700"/>
          </a:xfrm>
          <a:prstGeom prst="rect">
            <a:avLst/>
          </a:prstGeom>
        </p:spPr>
      </p:pic>
    </p:spTree>
    <p:extLst>
      <p:ext uri="{BB962C8B-B14F-4D97-AF65-F5344CB8AC3E}">
        <p14:creationId xmlns:p14="http://schemas.microsoft.com/office/powerpoint/2010/main" val="245983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7F22-D25C-3A47-9E34-B721586000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113F3F-1D01-2C49-9A38-1A599876F441}"/>
              </a:ext>
            </a:extLst>
          </p:cNvPr>
          <p:cNvSpPr>
            <a:spLocks noGrp="1"/>
          </p:cNvSpPr>
          <p:nvPr>
            <p:ph idx="1"/>
          </p:nvPr>
        </p:nvSpPr>
        <p:spPr/>
        <p:txBody>
          <a:bodyPr/>
          <a:lstStyle/>
          <a:p>
            <a:r>
              <a:rPr lang="en-US" dirty="0"/>
              <a:t>Push the data like this</a:t>
            </a:r>
          </a:p>
        </p:txBody>
      </p:sp>
      <p:pic>
        <p:nvPicPr>
          <p:cNvPr id="4" name="Picture 3">
            <a:extLst>
              <a:ext uri="{FF2B5EF4-FFF2-40B4-BE49-F238E27FC236}">
                <a16:creationId xmlns:a16="http://schemas.microsoft.com/office/drawing/2014/main" id="{29DDD71D-9CE0-604B-A0A3-3FAC6EDA69D5}"/>
              </a:ext>
            </a:extLst>
          </p:cNvPr>
          <p:cNvPicPr>
            <a:picLocks noChangeAspect="1"/>
          </p:cNvPicPr>
          <p:nvPr/>
        </p:nvPicPr>
        <p:blipFill>
          <a:blip r:embed="rId2"/>
          <a:stretch>
            <a:fillRect/>
          </a:stretch>
        </p:blipFill>
        <p:spPr>
          <a:xfrm>
            <a:off x="1103670" y="2504333"/>
            <a:ext cx="7480300" cy="2286000"/>
          </a:xfrm>
          <a:prstGeom prst="rect">
            <a:avLst/>
          </a:prstGeom>
        </p:spPr>
      </p:pic>
    </p:spTree>
    <p:extLst>
      <p:ext uri="{BB962C8B-B14F-4D97-AF65-F5344CB8AC3E}">
        <p14:creationId xmlns:p14="http://schemas.microsoft.com/office/powerpoint/2010/main" val="3482976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11FA-42D7-AA4F-9EAC-4A7A36D0F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193274-F5BD-3346-844F-EF4AE31353C2}"/>
              </a:ext>
            </a:extLst>
          </p:cNvPr>
          <p:cNvSpPr>
            <a:spLocks noGrp="1"/>
          </p:cNvSpPr>
          <p:nvPr>
            <p:ph idx="1"/>
          </p:nvPr>
        </p:nvSpPr>
        <p:spPr/>
        <p:txBody>
          <a:bodyPr/>
          <a:lstStyle/>
          <a:p>
            <a:r>
              <a:rPr lang="en-US" dirty="0"/>
              <a:t>Check it on GITHUB</a:t>
            </a:r>
          </a:p>
        </p:txBody>
      </p:sp>
      <p:pic>
        <p:nvPicPr>
          <p:cNvPr id="4" name="Picture 3">
            <a:extLst>
              <a:ext uri="{FF2B5EF4-FFF2-40B4-BE49-F238E27FC236}">
                <a16:creationId xmlns:a16="http://schemas.microsoft.com/office/drawing/2014/main" id="{955119DE-1412-8C44-90AF-70808C42FEF8}"/>
              </a:ext>
            </a:extLst>
          </p:cNvPr>
          <p:cNvPicPr>
            <a:picLocks noChangeAspect="1"/>
          </p:cNvPicPr>
          <p:nvPr/>
        </p:nvPicPr>
        <p:blipFill>
          <a:blip r:embed="rId2"/>
          <a:stretch>
            <a:fillRect/>
          </a:stretch>
        </p:blipFill>
        <p:spPr>
          <a:xfrm>
            <a:off x="838200" y="2553494"/>
            <a:ext cx="7239000" cy="2895600"/>
          </a:xfrm>
          <a:prstGeom prst="rect">
            <a:avLst/>
          </a:prstGeom>
        </p:spPr>
      </p:pic>
    </p:spTree>
    <p:extLst>
      <p:ext uri="{BB962C8B-B14F-4D97-AF65-F5344CB8AC3E}">
        <p14:creationId xmlns:p14="http://schemas.microsoft.com/office/powerpoint/2010/main" val="716440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4586-7B28-9544-A29C-64BD36640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C9FDD3-EDDC-0948-A105-5056132C9B79}"/>
              </a:ext>
            </a:extLst>
          </p:cNvPr>
          <p:cNvSpPr>
            <a:spLocks noGrp="1"/>
          </p:cNvSpPr>
          <p:nvPr>
            <p:ph idx="1"/>
          </p:nvPr>
        </p:nvSpPr>
        <p:spPr/>
        <p:txBody>
          <a:bodyPr/>
          <a:lstStyle/>
          <a:p>
            <a:r>
              <a:rPr lang="en-US" dirty="0"/>
              <a:t>This is a file created at Singapore ec2 machine. Add it, push it to central repo</a:t>
            </a:r>
          </a:p>
        </p:txBody>
      </p:sp>
      <p:pic>
        <p:nvPicPr>
          <p:cNvPr id="4" name="Picture 3">
            <a:extLst>
              <a:ext uri="{FF2B5EF4-FFF2-40B4-BE49-F238E27FC236}">
                <a16:creationId xmlns:a16="http://schemas.microsoft.com/office/drawing/2014/main" id="{40F0EE1E-F3E9-D44C-8093-04932CB86EAF}"/>
              </a:ext>
            </a:extLst>
          </p:cNvPr>
          <p:cNvPicPr>
            <a:picLocks noChangeAspect="1"/>
          </p:cNvPicPr>
          <p:nvPr/>
        </p:nvPicPr>
        <p:blipFill>
          <a:blip r:embed="rId2"/>
          <a:stretch>
            <a:fillRect/>
          </a:stretch>
        </p:blipFill>
        <p:spPr>
          <a:xfrm>
            <a:off x="838200" y="2655094"/>
            <a:ext cx="9258300" cy="2692400"/>
          </a:xfrm>
          <a:prstGeom prst="rect">
            <a:avLst/>
          </a:prstGeom>
        </p:spPr>
      </p:pic>
    </p:spTree>
    <p:extLst>
      <p:ext uri="{BB962C8B-B14F-4D97-AF65-F5344CB8AC3E}">
        <p14:creationId xmlns:p14="http://schemas.microsoft.com/office/powerpoint/2010/main" val="2863157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943F-9E39-9541-8E45-653519E61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D02BE5-9673-3349-98B2-8D2F1B25566C}"/>
              </a:ext>
            </a:extLst>
          </p:cNvPr>
          <p:cNvSpPr>
            <a:spLocks noGrp="1"/>
          </p:cNvSpPr>
          <p:nvPr>
            <p:ph idx="1"/>
          </p:nvPr>
        </p:nvSpPr>
        <p:spPr/>
        <p:txBody>
          <a:bodyPr/>
          <a:lstStyle/>
          <a:p>
            <a:r>
              <a:rPr lang="en-US" dirty="0"/>
              <a:t>File pushed to central repository</a:t>
            </a:r>
          </a:p>
        </p:txBody>
      </p:sp>
      <p:pic>
        <p:nvPicPr>
          <p:cNvPr id="4" name="Picture 3">
            <a:extLst>
              <a:ext uri="{FF2B5EF4-FFF2-40B4-BE49-F238E27FC236}">
                <a16:creationId xmlns:a16="http://schemas.microsoft.com/office/drawing/2014/main" id="{CF98FB8F-3E41-6149-94CC-A73F8C08C826}"/>
              </a:ext>
            </a:extLst>
          </p:cNvPr>
          <p:cNvPicPr>
            <a:picLocks noChangeAspect="1"/>
          </p:cNvPicPr>
          <p:nvPr/>
        </p:nvPicPr>
        <p:blipFill>
          <a:blip r:embed="rId2"/>
          <a:stretch>
            <a:fillRect/>
          </a:stretch>
        </p:blipFill>
        <p:spPr>
          <a:xfrm>
            <a:off x="1133167" y="2317930"/>
            <a:ext cx="8178800" cy="2717800"/>
          </a:xfrm>
          <a:prstGeom prst="rect">
            <a:avLst/>
          </a:prstGeom>
        </p:spPr>
      </p:pic>
    </p:spTree>
    <p:extLst>
      <p:ext uri="{BB962C8B-B14F-4D97-AF65-F5344CB8AC3E}">
        <p14:creationId xmlns:p14="http://schemas.microsoft.com/office/powerpoint/2010/main" val="2687114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BA22-9EFD-9945-A815-13DD18515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26AFEE-B12D-994B-98DF-DF5854F3C179}"/>
              </a:ext>
            </a:extLst>
          </p:cNvPr>
          <p:cNvSpPr>
            <a:spLocks noGrp="1"/>
          </p:cNvSpPr>
          <p:nvPr>
            <p:ph idx="1"/>
          </p:nvPr>
        </p:nvSpPr>
        <p:spPr/>
        <p:txBody>
          <a:bodyPr/>
          <a:lstStyle/>
          <a:p>
            <a:r>
              <a:rPr lang="en-US" dirty="0"/>
              <a:t>Pull the data from central repo to Mumbai machine</a:t>
            </a:r>
          </a:p>
        </p:txBody>
      </p:sp>
      <p:pic>
        <p:nvPicPr>
          <p:cNvPr id="4" name="Picture 3">
            <a:extLst>
              <a:ext uri="{FF2B5EF4-FFF2-40B4-BE49-F238E27FC236}">
                <a16:creationId xmlns:a16="http://schemas.microsoft.com/office/drawing/2014/main" id="{EB223126-AC34-B344-A6F8-E4A14807F671}"/>
              </a:ext>
            </a:extLst>
          </p:cNvPr>
          <p:cNvPicPr>
            <a:picLocks noChangeAspect="1"/>
          </p:cNvPicPr>
          <p:nvPr/>
        </p:nvPicPr>
        <p:blipFill>
          <a:blip r:embed="rId2"/>
          <a:stretch>
            <a:fillRect/>
          </a:stretch>
        </p:blipFill>
        <p:spPr>
          <a:xfrm>
            <a:off x="838200" y="2679700"/>
            <a:ext cx="7810500" cy="3632200"/>
          </a:xfrm>
          <a:prstGeom prst="rect">
            <a:avLst/>
          </a:prstGeom>
        </p:spPr>
      </p:pic>
    </p:spTree>
    <p:extLst>
      <p:ext uri="{BB962C8B-B14F-4D97-AF65-F5344CB8AC3E}">
        <p14:creationId xmlns:p14="http://schemas.microsoft.com/office/powerpoint/2010/main" val="3312563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68F9-650A-894E-B441-CE48208849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68696F-33CB-AE4E-9155-A5A2D7E1A4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527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FFD8-AB50-0549-80C7-3F1B0A7663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99EF00-6D41-C945-9B48-72E816C589A1}"/>
              </a:ext>
            </a:extLst>
          </p:cNvPr>
          <p:cNvSpPr>
            <a:spLocks noGrp="1"/>
          </p:cNvSpPr>
          <p:nvPr>
            <p:ph idx="1"/>
          </p:nvPr>
        </p:nvSpPr>
        <p:spPr/>
        <p:txBody>
          <a:bodyPr/>
          <a:lstStyle/>
          <a:p>
            <a:r>
              <a:rPr lang="en-IN" dirty="0"/>
              <a:t>In CVCS, the central server stores all the data. This central server enables team collaboration. It just contains a single repository, and each user gets their working copy. We need to commit, so the changes get reflected in the repository. Others can check our changes by updating their local copy. </a:t>
            </a:r>
            <a:endParaRPr lang="en-US" dirty="0"/>
          </a:p>
        </p:txBody>
      </p:sp>
    </p:spTree>
    <p:extLst>
      <p:ext uri="{BB962C8B-B14F-4D97-AF65-F5344CB8AC3E}">
        <p14:creationId xmlns:p14="http://schemas.microsoft.com/office/powerpoint/2010/main" val="260084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0030F-661E-974E-9B23-CC247352EE7A}"/>
              </a:ext>
            </a:extLst>
          </p:cNvPr>
          <p:cNvSpPr>
            <a:spLocks noGrp="1"/>
          </p:cNvSpPr>
          <p:nvPr>
            <p:ph idx="1"/>
          </p:nvPr>
        </p:nvSpPr>
        <p:spPr>
          <a:xfrm>
            <a:off x="838200" y="935939"/>
            <a:ext cx="10515600" cy="4351338"/>
          </a:xfrm>
        </p:spPr>
        <p:txBody>
          <a:bodyPr>
            <a:normAutofit/>
          </a:bodyPr>
          <a:lstStyle/>
          <a:p>
            <a:r>
              <a:rPr lang="en-IN" b="1" dirty="0"/>
              <a:t>Drawbacks of CVCS</a:t>
            </a:r>
            <a:br>
              <a:rPr lang="en-IN" dirty="0"/>
            </a:br>
            <a:br>
              <a:rPr lang="en-IN" dirty="0"/>
            </a:br>
            <a:r>
              <a:rPr lang="en-IN" sz="2400" dirty="0">
                <a:latin typeface="Times New Roman" panose="02020603050405020304" pitchFamily="18" charset="0"/>
                <a:cs typeface="Times New Roman" panose="02020603050405020304" pitchFamily="18" charset="0"/>
              </a:rPr>
              <a:t>It is not locally available, which means we must connect to the network to perform operations. </a:t>
            </a:r>
          </a:p>
          <a:p>
            <a:r>
              <a:rPr lang="en-IN" sz="2400" dirty="0">
                <a:latin typeface="Times New Roman" panose="02020603050405020304" pitchFamily="18" charset="0"/>
                <a:cs typeface="Times New Roman" panose="02020603050405020304" pitchFamily="18" charset="0"/>
              </a:rPr>
              <a:t>During the operations, if the central server gets crashed, there is a high chance of losing the data. </a:t>
            </a:r>
          </a:p>
          <a:p>
            <a:r>
              <a:rPr lang="en-IN" sz="2400" dirty="0">
                <a:latin typeface="Times New Roman" panose="02020603050405020304" pitchFamily="18" charset="0"/>
                <a:cs typeface="Times New Roman" panose="02020603050405020304" pitchFamily="18" charset="0"/>
              </a:rPr>
              <a:t>For every command, CVCS connects the central server which impacts speed of operation.</a:t>
            </a:r>
          </a:p>
          <a:p>
            <a:r>
              <a:rPr lang="en-IN" sz="2400" dirty="0">
                <a:latin typeface="Times New Roman" panose="02020603050405020304" pitchFamily="18" charset="0"/>
                <a:cs typeface="Times New Roman" panose="02020603050405020304" pitchFamily="18" charset="0"/>
              </a:rPr>
              <a:t>The Distributed Version Control System is developed to overcome all these issues.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88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D3A7-9B16-B047-8A5F-8A2E9735D853}"/>
              </a:ext>
            </a:extLst>
          </p:cNvPr>
          <p:cNvSpPr>
            <a:spLocks noGrp="1"/>
          </p:cNvSpPr>
          <p:nvPr>
            <p:ph type="title"/>
          </p:nvPr>
        </p:nvSpPr>
        <p:spPr>
          <a:xfrm>
            <a:off x="1221260" y="-166216"/>
            <a:ext cx="10515600" cy="1325563"/>
          </a:xfrm>
        </p:spPr>
        <p:txBody>
          <a:bodyPr/>
          <a:lstStyle/>
          <a:p>
            <a:r>
              <a:rPr lang="en-IN" b="1" dirty="0"/>
              <a:t>Distributed Version Control System (DVCS)</a:t>
            </a:r>
            <a:r>
              <a:rPr lang="en-IN" dirty="0"/>
              <a:t> </a:t>
            </a:r>
            <a:endParaRPr lang="en-US" dirty="0"/>
          </a:p>
        </p:txBody>
      </p:sp>
      <p:sp>
        <p:nvSpPr>
          <p:cNvPr id="3" name="Content Placeholder 2">
            <a:extLst>
              <a:ext uri="{FF2B5EF4-FFF2-40B4-BE49-F238E27FC236}">
                <a16:creationId xmlns:a16="http://schemas.microsoft.com/office/drawing/2014/main" id="{EB1F787E-D98E-794C-89D9-62F301ECE7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34E3BB-E25B-9D46-9BC0-2B8DD9C5CDF7}"/>
              </a:ext>
            </a:extLst>
          </p:cNvPr>
          <p:cNvPicPr>
            <a:picLocks noChangeAspect="1"/>
          </p:cNvPicPr>
          <p:nvPr/>
        </p:nvPicPr>
        <p:blipFill>
          <a:blip r:embed="rId2"/>
          <a:stretch>
            <a:fillRect/>
          </a:stretch>
        </p:blipFill>
        <p:spPr>
          <a:xfrm>
            <a:off x="1949450" y="825500"/>
            <a:ext cx="8293100" cy="5207000"/>
          </a:xfrm>
          <a:prstGeom prst="rect">
            <a:avLst/>
          </a:prstGeom>
        </p:spPr>
      </p:pic>
    </p:spTree>
    <p:extLst>
      <p:ext uri="{BB962C8B-B14F-4D97-AF65-F5344CB8AC3E}">
        <p14:creationId xmlns:p14="http://schemas.microsoft.com/office/powerpoint/2010/main" val="302839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4162F-34E4-B443-8695-B1E92E6E80F1}"/>
              </a:ext>
            </a:extLst>
          </p:cNvPr>
          <p:cNvSpPr>
            <a:spLocks noGrp="1"/>
          </p:cNvSpPr>
          <p:nvPr>
            <p:ph idx="1"/>
          </p:nvPr>
        </p:nvSpPr>
        <p:spPr>
          <a:xfrm>
            <a:off x="838200" y="861798"/>
            <a:ext cx="10515600" cy="4351338"/>
          </a:xfrm>
        </p:spPr>
        <p:txBody>
          <a:bodyPr>
            <a:normAutofit/>
          </a:bodyPr>
          <a:lstStyle/>
          <a:p>
            <a:r>
              <a:rPr lang="en-IN" sz="2400" dirty="0">
                <a:latin typeface="Times New Roman" panose="02020603050405020304" pitchFamily="18" charset="0"/>
                <a:cs typeface="Times New Roman" panose="02020603050405020304" pitchFamily="18" charset="0"/>
              </a:rPr>
              <a:t>In DVCS, there is no need to store the entire data on our local repository. Instead, we can have a clone of the remote repository to the local. We can also have a full snapshot of the project history.  </a:t>
            </a:r>
          </a:p>
          <a:p>
            <a:r>
              <a:rPr lang="en-IN" sz="2400" dirty="0">
                <a:latin typeface="Times New Roman" panose="02020603050405020304" pitchFamily="18" charset="0"/>
                <a:cs typeface="Times New Roman" panose="02020603050405020304" pitchFamily="18" charset="0"/>
              </a:rPr>
              <a:t>The User needs to update for the changes to be reflected in the local repository. Then the user can push the changes to the central repository. </a:t>
            </a:r>
          </a:p>
          <a:p>
            <a:r>
              <a:rPr lang="en-IN" sz="2400" dirty="0">
                <a:latin typeface="Times New Roman" panose="02020603050405020304" pitchFamily="18" charset="0"/>
                <a:cs typeface="Times New Roman" panose="02020603050405020304" pitchFamily="18" charset="0"/>
              </a:rPr>
              <a:t>If other users want to check the changes, they will pull the updated central repository to their local repository, and then they update in their local copy.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523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3071</TotalTime>
  <Words>1216</Words>
  <Application>Microsoft Macintosh PowerPoint</Application>
  <PresentationFormat>Widescreen</PresentationFormat>
  <Paragraphs>132</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Times New Roman</vt:lpstr>
      <vt:lpstr>Wingdings</vt:lpstr>
      <vt:lpstr>Office Theme</vt:lpstr>
      <vt:lpstr>DevOps  Unit 2 :  </vt:lpstr>
      <vt:lpstr>   Contents</vt:lpstr>
      <vt:lpstr>Introduction to Git</vt:lpstr>
      <vt:lpstr>Why do we need Version Control System? </vt:lpstr>
      <vt:lpstr>Central Version Control System (CVCS) </vt:lpstr>
      <vt:lpstr>PowerPoint Presentation</vt:lpstr>
      <vt:lpstr>PowerPoint Presentation</vt:lpstr>
      <vt:lpstr>Distributed Version Control System (DVCS) </vt:lpstr>
      <vt:lpstr>PowerPoint Presentation</vt:lpstr>
      <vt:lpstr>PowerPoint Presentation</vt:lpstr>
      <vt:lpstr>Architecture of GIT</vt:lpstr>
      <vt:lpstr>The three layers are: </vt:lpstr>
      <vt:lpstr>PowerPoint Presentation</vt:lpstr>
      <vt:lpstr>How to use Git and create GITHUB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 as EC2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 into Mumbai EC2 instance: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Unit 2 :  </dc:title>
  <dc:creator>vaishalimadaan.cse@gmail.com</dc:creator>
  <cp:lastModifiedBy>vaishalimadaan.cse@gmail.com</cp:lastModifiedBy>
  <cp:revision>10</cp:revision>
  <dcterms:created xsi:type="dcterms:W3CDTF">2021-09-01T06:36:47Z</dcterms:created>
  <dcterms:modified xsi:type="dcterms:W3CDTF">2021-09-08T06:34:55Z</dcterms:modified>
</cp:coreProperties>
</file>